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66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90"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2D7E1E65-DA2F-4768-105D-06657D81784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61443" name="Rectangle 3">
            <a:extLst>
              <a:ext uri="{FF2B5EF4-FFF2-40B4-BE49-F238E27FC236}">
                <a16:creationId xmlns:a16="http://schemas.microsoft.com/office/drawing/2014/main" id="{543B4A74-C2C9-0CF9-FC54-5B7910082AA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61444" name="Rectangle 4">
            <a:extLst>
              <a:ext uri="{FF2B5EF4-FFF2-40B4-BE49-F238E27FC236}">
                <a16:creationId xmlns:a16="http://schemas.microsoft.com/office/drawing/2014/main" id="{AE10EFC3-3CD4-64B4-3700-FD360E2FE2E5}"/>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a:extLst>
              <a:ext uri="{FF2B5EF4-FFF2-40B4-BE49-F238E27FC236}">
                <a16:creationId xmlns:a16="http://schemas.microsoft.com/office/drawing/2014/main" id="{05BE1038-26DC-2E6F-6AED-59BFDDE69C0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1446" name="Rectangle 6">
            <a:extLst>
              <a:ext uri="{FF2B5EF4-FFF2-40B4-BE49-F238E27FC236}">
                <a16:creationId xmlns:a16="http://schemas.microsoft.com/office/drawing/2014/main" id="{CF2BBA7F-F206-9C0C-19B6-E1DA96CC7E18}"/>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61447" name="Rectangle 7">
            <a:extLst>
              <a:ext uri="{FF2B5EF4-FFF2-40B4-BE49-F238E27FC236}">
                <a16:creationId xmlns:a16="http://schemas.microsoft.com/office/drawing/2014/main" id="{AE38B6A4-5B3D-4599-EF85-ED58A858ADB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345B6A0-ADE8-4077-8C36-242C8B7D047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5139580-FBFA-01BC-E6EE-EBA19EE736A1}"/>
              </a:ext>
            </a:extLst>
          </p:cNvPr>
          <p:cNvSpPr>
            <a:spLocks noGrp="1" noChangeArrowheads="1"/>
          </p:cNvSpPr>
          <p:nvPr>
            <p:ph type="sldNum" sz="quarter" idx="5"/>
          </p:nvPr>
        </p:nvSpPr>
        <p:spPr>
          <a:ln/>
        </p:spPr>
        <p:txBody>
          <a:bodyPr/>
          <a:lstStyle/>
          <a:p>
            <a:fld id="{C7FDCB15-3CD1-448E-98B9-F0CA394F38F5}" type="slidenum">
              <a:rPr lang="en-GB" altLang="en-US"/>
              <a:pPr/>
              <a:t>1</a:t>
            </a:fld>
            <a:endParaRPr lang="en-GB" altLang="en-US"/>
          </a:p>
        </p:txBody>
      </p:sp>
      <p:sp>
        <p:nvSpPr>
          <p:cNvPr id="62466" name="Rectangle 2">
            <a:extLst>
              <a:ext uri="{FF2B5EF4-FFF2-40B4-BE49-F238E27FC236}">
                <a16:creationId xmlns:a16="http://schemas.microsoft.com/office/drawing/2014/main" id="{101151E5-D89D-AF6B-8EB4-DC693254809D}"/>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9BE60F3C-5DC4-AD80-11CA-8DF652A544D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A2061DD-A184-2383-0ABF-D328FEB6243D}"/>
              </a:ext>
            </a:extLst>
          </p:cNvPr>
          <p:cNvSpPr>
            <a:spLocks noGrp="1" noChangeArrowheads="1"/>
          </p:cNvSpPr>
          <p:nvPr>
            <p:ph type="sldNum" sz="quarter" idx="5"/>
          </p:nvPr>
        </p:nvSpPr>
        <p:spPr>
          <a:ln/>
        </p:spPr>
        <p:txBody>
          <a:bodyPr/>
          <a:lstStyle/>
          <a:p>
            <a:fld id="{3E1F7358-8E6A-4AAB-B1AD-3EC7A2C229E0}" type="slidenum">
              <a:rPr lang="en-GB" altLang="en-US"/>
              <a:pPr/>
              <a:t>10</a:t>
            </a:fld>
            <a:endParaRPr lang="en-GB" altLang="en-US"/>
          </a:p>
        </p:txBody>
      </p:sp>
      <p:sp>
        <p:nvSpPr>
          <p:cNvPr id="72706" name="Rectangle 2">
            <a:extLst>
              <a:ext uri="{FF2B5EF4-FFF2-40B4-BE49-F238E27FC236}">
                <a16:creationId xmlns:a16="http://schemas.microsoft.com/office/drawing/2014/main" id="{48F25035-F1EF-8EE9-E753-F1ACBF55AA0C}"/>
              </a:ext>
            </a:extLst>
          </p:cNvPr>
          <p:cNvSpPr>
            <a:spLocks noRot="1" noChangeArrowheads="1" noTextEdit="1"/>
          </p:cNvSpPr>
          <p:nvPr>
            <p:ph type="sldImg"/>
          </p:nvPr>
        </p:nvSpPr>
        <p:spPr>
          <a:xfrm>
            <a:off x="1144588" y="685800"/>
            <a:ext cx="4572000" cy="3429000"/>
          </a:xfrm>
          <a:ln/>
        </p:spPr>
      </p:sp>
      <p:sp>
        <p:nvSpPr>
          <p:cNvPr id="72707" name="Rectangle 3">
            <a:extLst>
              <a:ext uri="{FF2B5EF4-FFF2-40B4-BE49-F238E27FC236}">
                <a16:creationId xmlns:a16="http://schemas.microsoft.com/office/drawing/2014/main" id="{A5B6B77B-AA56-A2E0-0E06-F0BC791832C2}"/>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652902-D2B4-BEDF-1993-3B54818CC3BB}"/>
              </a:ext>
            </a:extLst>
          </p:cNvPr>
          <p:cNvSpPr>
            <a:spLocks noGrp="1" noChangeArrowheads="1"/>
          </p:cNvSpPr>
          <p:nvPr>
            <p:ph type="sldNum" sz="quarter" idx="5"/>
          </p:nvPr>
        </p:nvSpPr>
        <p:spPr>
          <a:ln/>
        </p:spPr>
        <p:txBody>
          <a:bodyPr/>
          <a:lstStyle/>
          <a:p>
            <a:fld id="{96620F22-44C5-436A-A29A-DB5FCACDDF72}" type="slidenum">
              <a:rPr lang="en-GB" altLang="en-US"/>
              <a:pPr/>
              <a:t>2</a:t>
            </a:fld>
            <a:endParaRPr lang="en-GB" altLang="en-US"/>
          </a:p>
        </p:txBody>
      </p:sp>
      <p:sp>
        <p:nvSpPr>
          <p:cNvPr id="63490" name="Rectangle 2">
            <a:extLst>
              <a:ext uri="{FF2B5EF4-FFF2-40B4-BE49-F238E27FC236}">
                <a16:creationId xmlns:a16="http://schemas.microsoft.com/office/drawing/2014/main" id="{99F96C9F-07CD-86C4-160E-F715B1B1D9EC}"/>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B76DC105-17CF-18E8-DA6E-10B2FCC7DEE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5B0B7FD-E017-2E2B-93FB-A7A22ABEB45D}"/>
              </a:ext>
            </a:extLst>
          </p:cNvPr>
          <p:cNvSpPr>
            <a:spLocks noGrp="1" noChangeArrowheads="1"/>
          </p:cNvSpPr>
          <p:nvPr>
            <p:ph type="sldNum" sz="quarter" idx="5"/>
          </p:nvPr>
        </p:nvSpPr>
        <p:spPr>
          <a:ln/>
        </p:spPr>
        <p:txBody>
          <a:bodyPr/>
          <a:lstStyle/>
          <a:p>
            <a:fld id="{99733AAD-0575-456D-BDA2-1852C3E7A169}" type="slidenum">
              <a:rPr lang="en-GB" altLang="en-US"/>
              <a:pPr/>
              <a:t>3</a:t>
            </a:fld>
            <a:endParaRPr lang="en-GB" altLang="en-US"/>
          </a:p>
        </p:txBody>
      </p:sp>
      <p:sp>
        <p:nvSpPr>
          <p:cNvPr id="64514" name="Rectangle 2">
            <a:extLst>
              <a:ext uri="{FF2B5EF4-FFF2-40B4-BE49-F238E27FC236}">
                <a16:creationId xmlns:a16="http://schemas.microsoft.com/office/drawing/2014/main" id="{76634FCC-032A-09B0-E137-58FD8CB3AD78}"/>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5C926F08-DE98-8272-C40C-69B7C0A7176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B6E66E-2125-5EBA-A8A7-F65FDFB954C1}"/>
              </a:ext>
            </a:extLst>
          </p:cNvPr>
          <p:cNvSpPr>
            <a:spLocks noGrp="1" noChangeArrowheads="1"/>
          </p:cNvSpPr>
          <p:nvPr>
            <p:ph type="sldNum" sz="quarter" idx="5"/>
          </p:nvPr>
        </p:nvSpPr>
        <p:spPr>
          <a:ln/>
        </p:spPr>
        <p:txBody>
          <a:bodyPr/>
          <a:lstStyle/>
          <a:p>
            <a:fld id="{5D337FC0-A21B-40E1-A9FD-FF88DBB8B32A}" type="slidenum">
              <a:rPr lang="en-GB" altLang="en-US"/>
              <a:pPr/>
              <a:t>4</a:t>
            </a:fld>
            <a:endParaRPr lang="en-GB" altLang="en-US"/>
          </a:p>
        </p:txBody>
      </p:sp>
      <p:sp>
        <p:nvSpPr>
          <p:cNvPr id="65538" name="Rectangle 2">
            <a:extLst>
              <a:ext uri="{FF2B5EF4-FFF2-40B4-BE49-F238E27FC236}">
                <a16:creationId xmlns:a16="http://schemas.microsoft.com/office/drawing/2014/main" id="{E316CA18-5159-EB21-D77A-79FA7A5DB78D}"/>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4B2FEBB7-255F-320A-9D54-6CAD81B2C75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B58866-F158-217D-EAE2-C3517C64A8D8}"/>
              </a:ext>
            </a:extLst>
          </p:cNvPr>
          <p:cNvSpPr>
            <a:spLocks noGrp="1" noChangeArrowheads="1"/>
          </p:cNvSpPr>
          <p:nvPr>
            <p:ph type="sldNum" sz="quarter" idx="5"/>
          </p:nvPr>
        </p:nvSpPr>
        <p:spPr>
          <a:ln/>
        </p:spPr>
        <p:txBody>
          <a:bodyPr/>
          <a:lstStyle/>
          <a:p>
            <a:fld id="{6B36CC9D-59B5-40B7-B272-2A10FE9A9271}" type="slidenum">
              <a:rPr lang="en-GB" altLang="en-US"/>
              <a:pPr/>
              <a:t>5</a:t>
            </a:fld>
            <a:endParaRPr lang="en-GB" altLang="en-US"/>
          </a:p>
        </p:txBody>
      </p:sp>
      <p:sp>
        <p:nvSpPr>
          <p:cNvPr id="66562" name="Rectangle 2">
            <a:extLst>
              <a:ext uri="{FF2B5EF4-FFF2-40B4-BE49-F238E27FC236}">
                <a16:creationId xmlns:a16="http://schemas.microsoft.com/office/drawing/2014/main" id="{FE88D21B-87D9-D9BB-0375-76729E5F4577}"/>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7A136FA2-791D-4A73-8069-1DB3654CE89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6D55A4-657F-A04B-605A-29B2167FA871}"/>
              </a:ext>
            </a:extLst>
          </p:cNvPr>
          <p:cNvSpPr>
            <a:spLocks noGrp="1" noChangeArrowheads="1"/>
          </p:cNvSpPr>
          <p:nvPr>
            <p:ph type="sldNum" sz="quarter" idx="5"/>
          </p:nvPr>
        </p:nvSpPr>
        <p:spPr>
          <a:ln/>
        </p:spPr>
        <p:txBody>
          <a:bodyPr/>
          <a:lstStyle/>
          <a:p>
            <a:fld id="{4291363B-0983-448C-B2F7-B7F92860CC02}" type="slidenum">
              <a:rPr lang="en-GB" altLang="en-US"/>
              <a:pPr/>
              <a:t>6</a:t>
            </a:fld>
            <a:endParaRPr lang="en-GB" altLang="en-US"/>
          </a:p>
        </p:txBody>
      </p:sp>
      <p:sp>
        <p:nvSpPr>
          <p:cNvPr id="67586" name="Rectangle 2">
            <a:extLst>
              <a:ext uri="{FF2B5EF4-FFF2-40B4-BE49-F238E27FC236}">
                <a16:creationId xmlns:a16="http://schemas.microsoft.com/office/drawing/2014/main" id="{42EFCDC6-033E-D203-6C9F-F104D6A9E78E}"/>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E569E79C-20C5-F9F0-BB30-A9CD5AC4444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F8277F-928C-DE70-31D5-8EB1BDE867FB}"/>
              </a:ext>
            </a:extLst>
          </p:cNvPr>
          <p:cNvSpPr>
            <a:spLocks noGrp="1" noChangeArrowheads="1"/>
          </p:cNvSpPr>
          <p:nvPr>
            <p:ph type="sldNum" sz="quarter" idx="5"/>
          </p:nvPr>
        </p:nvSpPr>
        <p:spPr>
          <a:ln/>
        </p:spPr>
        <p:txBody>
          <a:bodyPr/>
          <a:lstStyle/>
          <a:p>
            <a:fld id="{882359D5-C690-418E-A339-F0D137F26B16}" type="slidenum">
              <a:rPr lang="en-GB" altLang="en-US"/>
              <a:pPr/>
              <a:t>7</a:t>
            </a:fld>
            <a:endParaRPr lang="en-GB" altLang="en-US"/>
          </a:p>
        </p:txBody>
      </p:sp>
      <p:sp>
        <p:nvSpPr>
          <p:cNvPr id="68610" name="Rectangle 2">
            <a:extLst>
              <a:ext uri="{FF2B5EF4-FFF2-40B4-BE49-F238E27FC236}">
                <a16:creationId xmlns:a16="http://schemas.microsoft.com/office/drawing/2014/main" id="{D34DB080-B660-F700-0CAA-86A8626AA94F}"/>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61FB15EE-80D0-81C0-8039-D3482AD96A3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0DC349-B335-EA01-AED8-A7445C256DF3}"/>
              </a:ext>
            </a:extLst>
          </p:cNvPr>
          <p:cNvSpPr>
            <a:spLocks noGrp="1" noChangeArrowheads="1"/>
          </p:cNvSpPr>
          <p:nvPr>
            <p:ph type="sldNum" sz="quarter" idx="5"/>
          </p:nvPr>
        </p:nvSpPr>
        <p:spPr>
          <a:ln/>
        </p:spPr>
        <p:txBody>
          <a:bodyPr/>
          <a:lstStyle/>
          <a:p>
            <a:fld id="{788CFE9E-F7F4-41E7-99E2-44EF734C9B1A}" type="slidenum">
              <a:rPr lang="en-GB" altLang="en-US"/>
              <a:pPr/>
              <a:t>8</a:t>
            </a:fld>
            <a:endParaRPr lang="en-GB" altLang="en-US"/>
          </a:p>
        </p:txBody>
      </p:sp>
      <p:sp>
        <p:nvSpPr>
          <p:cNvPr id="69634" name="Rectangle 2">
            <a:extLst>
              <a:ext uri="{FF2B5EF4-FFF2-40B4-BE49-F238E27FC236}">
                <a16:creationId xmlns:a16="http://schemas.microsoft.com/office/drawing/2014/main" id="{71E24850-C3CD-5468-7E2D-D13344BCAD87}"/>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CF232889-6232-DED3-9C64-5784B9D62E7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7B242F-7177-B212-E143-6866E93B19D5}"/>
              </a:ext>
            </a:extLst>
          </p:cNvPr>
          <p:cNvSpPr>
            <a:spLocks noGrp="1" noChangeArrowheads="1"/>
          </p:cNvSpPr>
          <p:nvPr>
            <p:ph type="sldNum" sz="quarter" idx="5"/>
          </p:nvPr>
        </p:nvSpPr>
        <p:spPr>
          <a:ln/>
        </p:spPr>
        <p:txBody>
          <a:bodyPr/>
          <a:lstStyle/>
          <a:p>
            <a:fld id="{BB594E5E-64AC-4C10-8351-74AF2BD8798C}" type="slidenum">
              <a:rPr lang="en-GB" altLang="en-US"/>
              <a:pPr/>
              <a:t>9</a:t>
            </a:fld>
            <a:endParaRPr lang="en-GB" altLang="en-US"/>
          </a:p>
        </p:txBody>
      </p:sp>
      <p:sp>
        <p:nvSpPr>
          <p:cNvPr id="70658" name="Rectangle 2">
            <a:extLst>
              <a:ext uri="{FF2B5EF4-FFF2-40B4-BE49-F238E27FC236}">
                <a16:creationId xmlns:a16="http://schemas.microsoft.com/office/drawing/2014/main" id="{EB68BC8F-51FB-454C-D6D2-39690522DB70}"/>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3EEFB303-FB24-1473-0AEB-47EEEBF2D6C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9963" name="Picture 27">
            <a:extLst>
              <a:ext uri="{FF2B5EF4-FFF2-40B4-BE49-F238E27FC236}">
                <a16:creationId xmlns:a16="http://schemas.microsoft.com/office/drawing/2014/main" id="{F5DADC03-B1E0-73FA-6515-656202E6B279}"/>
              </a:ext>
            </a:extLst>
          </p:cNvPr>
          <p:cNvPicPr>
            <a:picLocks noChangeAspect="1" noChangeArrowheads="1" noCrop="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9958" name="Rectangle 22">
            <a:extLst>
              <a:ext uri="{FF2B5EF4-FFF2-40B4-BE49-F238E27FC236}">
                <a16:creationId xmlns:a16="http://schemas.microsoft.com/office/drawing/2014/main" id="{0724EFAD-6D20-11FB-6720-F20C4AD4AD5D}"/>
              </a:ext>
            </a:extLst>
          </p:cNvPr>
          <p:cNvSpPr>
            <a:spLocks noGrp="1" noChangeArrowheads="1"/>
          </p:cNvSpPr>
          <p:nvPr>
            <p:ph type="ctrTitle" sz="quarter"/>
          </p:nvPr>
        </p:nvSpPr>
        <p:spPr>
          <a:xfrm>
            <a:off x="457200" y="1447800"/>
            <a:ext cx="8229600" cy="1736725"/>
          </a:xfrm>
        </p:spPr>
        <p:txBody>
          <a:bodyPr/>
          <a:lstStyle>
            <a:lvl1pPr>
              <a:defRPr sz="5400" b="0"/>
            </a:lvl1pPr>
          </a:lstStyle>
          <a:p>
            <a:pPr lvl="0"/>
            <a:r>
              <a:rPr lang="en-GB" altLang="en-US" noProof="0"/>
              <a:t>Click to edit Master title style</a:t>
            </a:r>
          </a:p>
        </p:txBody>
      </p:sp>
      <p:sp>
        <p:nvSpPr>
          <p:cNvPr id="39959" name="Rectangle 23">
            <a:extLst>
              <a:ext uri="{FF2B5EF4-FFF2-40B4-BE49-F238E27FC236}">
                <a16:creationId xmlns:a16="http://schemas.microsoft.com/office/drawing/2014/main" id="{961B734F-9A7E-700D-D67A-C63E41D6A0EF}"/>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C0C0C0"/>
                  </a:outerShdw>
                </a:effectLst>
                <a:latin typeface="Tempus Sans ITC" panose="04020404030D07020202" pitchFamily="82" charset="0"/>
              </a:defRPr>
            </a:lvl1pPr>
          </a:lstStyle>
          <a:p>
            <a:pPr lvl="0"/>
            <a:r>
              <a:rPr lang="en-GB" altLang="en-US" noProof="0"/>
              <a:t>Click to edit Master subtitle style</a:t>
            </a:r>
          </a:p>
        </p:txBody>
      </p:sp>
      <p:sp>
        <p:nvSpPr>
          <p:cNvPr id="39960" name="Rectangle 24">
            <a:extLst>
              <a:ext uri="{FF2B5EF4-FFF2-40B4-BE49-F238E27FC236}">
                <a16:creationId xmlns:a16="http://schemas.microsoft.com/office/drawing/2014/main" id="{373BE576-4E91-3B2F-9AF2-BDBD31BF7160}"/>
              </a:ext>
            </a:extLst>
          </p:cNvPr>
          <p:cNvSpPr>
            <a:spLocks noGrp="1" noChangeArrowheads="1"/>
          </p:cNvSpPr>
          <p:nvPr>
            <p:ph type="dt" sz="quarter" idx="2"/>
          </p:nvPr>
        </p:nvSpPr>
        <p:spPr/>
        <p:txBody>
          <a:bodyPr/>
          <a:lstStyle>
            <a:lvl1pPr>
              <a:defRPr/>
            </a:lvl1pPr>
          </a:lstStyle>
          <a:p>
            <a:endParaRPr lang="en-GB" altLang="en-US"/>
          </a:p>
        </p:txBody>
      </p:sp>
      <p:sp>
        <p:nvSpPr>
          <p:cNvPr id="39961" name="Rectangle 25">
            <a:extLst>
              <a:ext uri="{FF2B5EF4-FFF2-40B4-BE49-F238E27FC236}">
                <a16:creationId xmlns:a16="http://schemas.microsoft.com/office/drawing/2014/main" id="{AD1812C9-0341-43EA-75CB-76DAEFBBC95B}"/>
              </a:ext>
            </a:extLst>
          </p:cNvPr>
          <p:cNvSpPr>
            <a:spLocks noGrp="1" noChangeArrowheads="1"/>
          </p:cNvSpPr>
          <p:nvPr>
            <p:ph type="sldNum" sz="quarter" idx="4"/>
          </p:nvPr>
        </p:nvSpPr>
        <p:spPr/>
        <p:txBody>
          <a:bodyPr/>
          <a:lstStyle>
            <a:lvl1pPr>
              <a:defRPr/>
            </a:lvl1pPr>
          </a:lstStyle>
          <a:p>
            <a:fld id="{B35F1D65-8FB9-4DCF-A71D-9C4F8511B45A}" type="slidenum">
              <a:rPr lang="en-GB" altLang="en-US"/>
              <a:pPr/>
              <a:t>‹#›</a:t>
            </a:fld>
            <a:endParaRPr lang="en-GB" altLang="en-US"/>
          </a:p>
        </p:txBody>
      </p:sp>
      <p:sp>
        <p:nvSpPr>
          <p:cNvPr id="39962" name="Rectangle 26">
            <a:extLst>
              <a:ext uri="{FF2B5EF4-FFF2-40B4-BE49-F238E27FC236}">
                <a16:creationId xmlns:a16="http://schemas.microsoft.com/office/drawing/2014/main" id="{9F35C1DC-94E5-BBE1-24F6-DE24AE3A96B1}"/>
              </a:ext>
            </a:extLst>
          </p:cNvPr>
          <p:cNvSpPr>
            <a:spLocks noGrp="1" noChangeArrowheads="1"/>
          </p:cNvSpPr>
          <p:nvPr>
            <p:ph type="ftr" sz="quarter" idx="3"/>
          </p:nvPr>
        </p:nvSpPr>
        <p:spPr bwMode="auto">
          <a:xfrm>
            <a:off x="31242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C0C0C0"/>
                  </a:outerShdw>
                </a:effectLst>
              </a:defRPr>
            </a:lvl1pPr>
          </a:lstStyle>
          <a:p>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CCE4D-B9A8-906E-C7CC-536525D8D5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3AAA98-376C-BC3C-1610-EDE5D9D630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2B0AC3-62B5-1069-9EE7-8DFFD6721A6C}"/>
              </a:ext>
            </a:extLst>
          </p:cNvPr>
          <p:cNvSpPr>
            <a:spLocks noGrp="1"/>
          </p:cNvSpPr>
          <p:nvPr>
            <p:ph type="dt" sz="half" idx="10"/>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75EBD2AD-60CB-79B0-950B-E5CD3FE1F33F}"/>
              </a:ext>
            </a:extLst>
          </p:cNvPr>
          <p:cNvSpPr>
            <a:spLocks noGrp="1"/>
          </p:cNvSpPr>
          <p:nvPr>
            <p:ph type="sldNum" sz="quarter" idx="11"/>
          </p:nvPr>
        </p:nvSpPr>
        <p:spPr/>
        <p:txBody>
          <a:bodyPr/>
          <a:lstStyle>
            <a:lvl1pPr>
              <a:defRPr/>
            </a:lvl1pPr>
          </a:lstStyle>
          <a:p>
            <a:fld id="{A2CAF578-1860-40F2-BDA1-E65B54C128AA}" type="slidenum">
              <a:rPr lang="en-GB" altLang="en-US"/>
              <a:pPr/>
              <a:t>‹#›</a:t>
            </a:fld>
            <a:endParaRPr lang="en-GB" altLang="en-US"/>
          </a:p>
        </p:txBody>
      </p:sp>
    </p:spTree>
    <p:extLst>
      <p:ext uri="{BB962C8B-B14F-4D97-AF65-F5344CB8AC3E}">
        <p14:creationId xmlns:p14="http://schemas.microsoft.com/office/powerpoint/2010/main" val="378175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73781B-295A-B845-65C9-7A429214616E}"/>
              </a:ext>
            </a:extLst>
          </p:cNvPr>
          <p:cNvSpPr>
            <a:spLocks noGrp="1"/>
          </p:cNvSpPr>
          <p:nvPr>
            <p:ph type="title" orient="vert"/>
          </p:nvPr>
        </p:nvSpPr>
        <p:spPr>
          <a:xfrm>
            <a:off x="6691313" y="228600"/>
            <a:ext cx="2078037" cy="546417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84575C-904F-43CC-D2C7-8185B4809A2F}"/>
              </a:ext>
            </a:extLst>
          </p:cNvPr>
          <p:cNvSpPr>
            <a:spLocks noGrp="1"/>
          </p:cNvSpPr>
          <p:nvPr>
            <p:ph type="body" orient="vert" idx="1"/>
          </p:nvPr>
        </p:nvSpPr>
        <p:spPr>
          <a:xfrm>
            <a:off x="457200" y="228600"/>
            <a:ext cx="6081713" cy="5464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BFCDAC-132A-4CEC-9A8C-90DFDBF82BDE}"/>
              </a:ext>
            </a:extLst>
          </p:cNvPr>
          <p:cNvSpPr>
            <a:spLocks noGrp="1"/>
          </p:cNvSpPr>
          <p:nvPr>
            <p:ph type="dt" sz="half" idx="10"/>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BE34FC2F-AFA1-46DA-0774-878648A37EDF}"/>
              </a:ext>
            </a:extLst>
          </p:cNvPr>
          <p:cNvSpPr>
            <a:spLocks noGrp="1"/>
          </p:cNvSpPr>
          <p:nvPr>
            <p:ph type="sldNum" sz="quarter" idx="11"/>
          </p:nvPr>
        </p:nvSpPr>
        <p:spPr/>
        <p:txBody>
          <a:bodyPr/>
          <a:lstStyle>
            <a:lvl1pPr>
              <a:defRPr/>
            </a:lvl1pPr>
          </a:lstStyle>
          <a:p>
            <a:fld id="{7F47727B-BEF1-4D20-AEDF-1916D9EF1E8E}" type="slidenum">
              <a:rPr lang="en-GB" altLang="en-US"/>
              <a:pPr/>
              <a:t>‹#›</a:t>
            </a:fld>
            <a:endParaRPr lang="en-GB" altLang="en-US"/>
          </a:p>
        </p:txBody>
      </p:sp>
    </p:spTree>
    <p:extLst>
      <p:ext uri="{BB962C8B-B14F-4D97-AF65-F5344CB8AC3E}">
        <p14:creationId xmlns:p14="http://schemas.microsoft.com/office/powerpoint/2010/main" val="2879562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953A-B564-776E-3D0D-C37743DAAEF4}"/>
              </a:ext>
            </a:extLst>
          </p:cNvPr>
          <p:cNvSpPr>
            <a:spLocks noGrp="1"/>
          </p:cNvSpPr>
          <p:nvPr>
            <p:ph type="title"/>
          </p:nvPr>
        </p:nvSpPr>
        <p:spPr>
          <a:xfrm>
            <a:off x="457200" y="228600"/>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CA8BAA-CFB6-6359-E7E3-EC7AF3B40E0D}"/>
              </a:ext>
            </a:extLst>
          </p:cNvPr>
          <p:cNvSpPr>
            <a:spLocks noGrp="1"/>
          </p:cNvSpPr>
          <p:nvPr>
            <p:ph type="body" sz="half" idx="1"/>
          </p:nvPr>
        </p:nvSpPr>
        <p:spPr>
          <a:xfrm>
            <a:off x="539750" y="1196975"/>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Media Placeholder 3">
            <a:extLst>
              <a:ext uri="{FF2B5EF4-FFF2-40B4-BE49-F238E27FC236}">
                <a16:creationId xmlns:a16="http://schemas.microsoft.com/office/drawing/2014/main" id="{48EBAA94-FA2F-2C3E-38BA-777C111FD972}"/>
              </a:ext>
            </a:extLst>
          </p:cNvPr>
          <p:cNvSpPr>
            <a:spLocks noGrp="1"/>
          </p:cNvSpPr>
          <p:nvPr>
            <p:ph type="media" sz="half" idx="2"/>
          </p:nvPr>
        </p:nvSpPr>
        <p:spPr>
          <a:xfrm>
            <a:off x="4730750" y="1196975"/>
            <a:ext cx="4038600" cy="4495800"/>
          </a:xfrm>
        </p:spPr>
        <p:txBody>
          <a:bodyPr/>
          <a:lstStyle/>
          <a:p>
            <a:endParaRPr lang="en-GB"/>
          </a:p>
        </p:txBody>
      </p:sp>
      <p:sp>
        <p:nvSpPr>
          <p:cNvPr id="5" name="Date Placeholder 4">
            <a:extLst>
              <a:ext uri="{FF2B5EF4-FFF2-40B4-BE49-F238E27FC236}">
                <a16:creationId xmlns:a16="http://schemas.microsoft.com/office/drawing/2014/main" id="{3947DBEE-E1A6-6D2C-0519-D849AF3AF55D}"/>
              </a:ext>
            </a:extLst>
          </p:cNvPr>
          <p:cNvSpPr>
            <a:spLocks noGrp="1"/>
          </p:cNvSpPr>
          <p:nvPr>
            <p:ph type="dt" sz="half" idx="10"/>
          </p:nvPr>
        </p:nvSpPr>
        <p:spPr>
          <a:xfrm>
            <a:off x="457200" y="6248400"/>
            <a:ext cx="2133600" cy="457200"/>
          </a:xfrm>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470B605-E1A4-0964-6B45-2A6DB8DF3BF1}"/>
              </a:ext>
            </a:extLst>
          </p:cNvPr>
          <p:cNvSpPr>
            <a:spLocks noGrp="1"/>
          </p:cNvSpPr>
          <p:nvPr>
            <p:ph type="sldNum" sz="quarter" idx="11"/>
          </p:nvPr>
        </p:nvSpPr>
        <p:spPr>
          <a:xfrm>
            <a:off x="6553200" y="6248400"/>
            <a:ext cx="2133600" cy="457200"/>
          </a:xfrm>
        </p:spPr>
        <p:txBody>
          <a:bodyPr/>
          <a:lstStyle>
            <a:lvl1pPr>
              <a:defRPr/>
            </a:lvl1pPr>
          </a:lstStyle>
          <a:p>
            <a:fld id="{4A09DA7F-1734-44BE-8935-1085CAB499C6}" type="slidenum">
              <a:rPr lang="en-GB" altLang="en-US"/>
              <a:pPr/>
              <a:t>‹#›</a:t>
            </a:fld>
            <a:endParaRPr lang="en-GB" altLang="en-US"/>
          </a:p>
        </p:txBody>
      </p:sp>
    </p:spTree>
    <p:extLst>
      <p:ext uri="{BB962C8B-B14F-4D97-AF65-F5344CB8AC3E}">
        <p14:creationId xmlns:p14="http://schemas.microsoft.com/office/powerpoint/2010/main" val="3395224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78115-DF09-EBCB-58CF-259AC936D3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D6367F-1F33-D8C3-B41E-1C605D1B85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5C0ECC-4F8C-B956-9BBC-A7F45F723600}"/>
              </a:ext>
            </a:extLst>
          </p:cNvPr>
          <p:cNvSpPr>
            <a:spLocks noGrp="1"/>
          </p:cNvSpPr>
          <p:nvPr>
            <p:ph type="dt" sz="half" idx="10"/>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B843903D-A252-D7E4-08BB-0578D2D7D914}"/>
              </a:ext>
            </a:extLst>
          </p:cNvPr>
          <p:cNvSpPr>
            <a:spLocks noGrp="1"/>
          </p:cNvSpPr>
          <p:nvPr>
            <p:ph type="sldNum" sz="quarter" idx="11"/>
          </p:nvPr>
        </p:nvSpPr>
        <p:spPr/>
        <p:txBody>
          <a:bodyPr/>
          <a:lstStyle>
            <a:lvl1pPr>
              <a:defRPr/>
            </a:lvl1pPr>
          </a:lstStyle>
          <a:p>
            <a:fld id="{8017BC29-B837-4414-899F-CDBBA216CCE3}" type="slidenum">
              <a:rPr lang="en-GB" altLang="en-US"/>
              <a:pPr/>
              <a:t>‹#›</a:t>
            </a:fld>
            <a:endParaRPr lang="en-GB" altLang="en-US"/>
          </a:p>
        </p:txBody>
      </p:sp>
    </p:spTree>
    <p:extLst>
      <p:ext uri="{BB962C8B-B14F-4D97-AF65-F5344CB8AC3E}">
        <p14:creationId xmlns:p14="http://schemas.microsoft.com/office/powerpoint/2010/main" val="32213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11356-C50B-4A77-69AA-7D8409B05B1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61C78C-51CC-65E5-B55F-545FCD3A66A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A1D66F5-D66B-AD29-D6D8-AE17D21B92E7}"/>
              </a:ext>
            </a:extLst>
          </p:cNvPr>
          <p:cNvSpPr>
            <a:spLocks noGrp="1"/>
          </p:cNvSpPr>
          <p:nvPr>
            <p:ph type="dt" sz="half" idx="10"/>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DB48D408-54A4-9263-C9C6-6D3080A394FE}"/>
              </a:ext>
            </a:extLst>
          </p:cNvPr>
          <p:cNvSpPr>
            <a:spLocks noGrp="1"/>
          </p:cNvSpPr>
          <p:nvPr>
            <p:ph type="sldNum" sz="quarter" idx="11"/>
          </p:nvPr>
        </p:nvSpPr>
        <p:spPr/>
        <p:txBody>
          <a:bodyPr/>
          <a:lstStyle>
            <a:lvl1pPr>
              <a:defRPr/>
            </a:lvl1pPr>
          </a:lstStyle>
          <a:p>
            <a:fld id="{BE261E99-11C6-4644-9B9F-1F5CF45AE123}" type="slidenum">
              <a:rPr lang="en-GB" altLang="en-US"/>
              <a:pPr/>
              <a:t>‹#›</a:t>
            </a:fld>
            <a:endParaRPr lang="en-GB" altLang="en-US"/>
          </a:p>
        </p:txBody>
      </p:sp>
    </p:spTree>
    <p:extLst>
      <p:ext uri="{BB962C8B-B14F-4D97-AF65-F5344CB8AC3E}">
        <p14:creationId xmlns:p14="http://schemas.microsoft.com/office/powerpoint/2010/main" val="369984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7C20-0140-8F2B-9957-63BD8A727F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19B62E-B661-E9FA-025F-457CD20AF943}"/>
              </a:ext>
            </a:extLst>
          </p:cNvPr>
          <p:cNvSpPr>
            <a:spLocks noGrp="1"/>
          </p:cNvSpPr>
          <p:nvPr>
            <p:ph sz="half" idx="1"/>
          </p:nvPr>
        </p:nvSpPr>
        <p:spPr>
          <a:xfrm>
            <a:off x="539750" y="1196975"/>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8D3E1F0-0D9D-7C40-3CBA-6B2FEAD4983E}"/>
              </a:ext>
            </a:extLst>
          </p:cNvPr>
          <p:cNvSpPr>
            <a:spLocks noGrp="1"/>
          </p:cNvSpPr>
          <p:nvPr>
            <p:ph sz="half" idx="2"/>
          </p:nvPr>
        </p:nvSpPr>
        <p:spPr>
          <a:xfrm>
            <a:off x="4730750" y="1196975"/>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544610-9133-637F-BE34-F46468FD3E82}"/>
              </a:ext>
            </a:extLst>
          </p:cNvPr>
          <p:cNvSpPr>
            <a:spLocks noGrp="1"/>
          </p:cNvSpPr>
          <p:nvPr>
            <p:ph type="dt" sz="half" idx="10"/>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D02B00D5-F968-9C37-D8AE-8D27F0DB37C5}"/>
              </a:ext>
            </a:extLst>
          </p:cNvPr>
          <p:cNvSpPr>
            <a:spLocks noGrp="1"/>
          </p:cNvSpPr>
          <p:nvPr>
            <p:ph type="sldNum" sz="quarter" idx="11"/>
          </p:nvPr>
        </p:nvSpPr>
        <p:spPr/>
        <p:txBody>
          <a:bodyPr/>
          <a:lstStyle>
            <a:lvl1pPr>
              <a:defRPr/>
            </a:lvl1pPr>
          </a:lstStyle>
          <a:p>
            <a:fld id="{8B3614B0-F991-48D0-8508-9D8B8C6814EA}" type="slidenum">
              <a:rPr lang="en-GB" altLang="en-US"/>
              <a:pPr/>
              <a:t>‹#›</a:t>
            </a:fld>
            <a:endParaRPr lang="en-GB" altLang="en-US"/>
          </a:p>
        </p:txBody>
      </p:sp>
    </p:spTree>
    <p:extLst>
      <p:ext uri="{BB962C8B-B14F-4D97-AF65-F5344CB8AC3E}">
        <p14:creationId xmlns:p14="http://schemas.microsoft.com/office/powerpoint/2010/main" val="1583278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D437-5F99-C337-FDDD-6AB798C300E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47BB28-3ABC-E2EA-172B-C33ABDDFEFC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B99C5D-F74F-76A2-FAE5-EA6279A174C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690052-EB3E-DA47-C8E9-8BA4EE239E3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E6CF8C-1965-D162-5863-219B07E50F9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795051-F118-FEDE-854E-A9D82399284B}"/>
              </a:ext>
            </a:extLst>
          </p:cNvPr>
          <p:cNvSpPr>
            <a:spLocks noGrp="1"/>
          </p:cNvSpPr>
          <p:nvPr>
            <p:ph type="dt" sz="half" idx="10"/>
          </p:nvPr>
        </p:nvSpPr>
        <p:spPr/>
        <p:txBody>
          <a:bodyPr/>
          <a:lstStyle>
            <a:lvl1pPr>
              <a:defRPr/>
            </a:lvl1pPr>
          </a:lstStyle>
          <a:p>
            <a:endParaRPr lang="en-GB" altLang="en-US"/>
          </a:p>
        </p:txBody>
      </p:sp>
      <p:sp>
        <p:nvSpPr>
          <p:cNvPr id="8" name="Slide Number Placeholder 7">
            <a:extLst>
              <a:ext uri="{FF2B5EF4-FFF2-40B4-BE49-F238E27FC236}">
                <a16:creationId xmlns:a16="http://schemas.microsoft.com/office/drawing/2014/main" id="{512585B5-CB98-FA59-9D9E-EA785A03E600}"/>
              </a:ext>
            </a:extLst>
          </p:cNvPr>
          <p:cNvSpPr>
            <a:spLocks noGrp="1"/>
          </p:cNvSpPr>
          <p:nvPr>
            <p:ph type="sldNum" sz="quarter" idx="11"/>
          </p:nvPr>
        </p:nvSpPr>
        <p:spPr/>
        <p:txBody>
          <a:bodyPr/>
          <a:lstStyle>
            <a:lvl1pPr>
              <a:defRPr/>
            </a:lvl1pPr>
          </a:lstStyle>
          <a:p>
            <a:fld id="{3114CB34-DA2D-49FE-8414-57D5FF119EBA}" type="slidenum">
              <a:rPr lang="en-GB" altLang="en-US"/>
              <a:pPr/>
              <a:t>‹#›</a:t>
            </a:fld>
            <a:endParaRPr lang="en-GB" altLang="en-US"/>
          </a:p>
        </p:txBody>
      </p:sp>
    </p:spTree>
    <p:extLst>
      <p:ext uri="{BB962C8B-B14F-4D97-AF65-F5344CB8AC3E}">
        <p14:creationId xmlns:p14="http://schemas.microsoft.com/office/powerpoint/2010/main" val="319926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79F5-FBA1-21F8-6325-F261AB8E15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73B2DB-3F44-EAC8-1210-9EC57E2FFF87}"/>
              </a:ext>
            </a:extLst>
          </p:cNvPr>
          <p:cNvSpPr>
            <a:spLocks noGrp="1"/>
          </p:cNvSpPr>
          <p:nvPr>
            <p:ph type="dt" sz="half" idx="10"/>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48E35843-B71E-0185-73BE-220F5523944F}"/>
              </a:ext>
            </a:extLst>
          </p:cNvPr>
          <p:cNvSpPr>
            <a:spLocks noGrp="1"/>
          </p:cNvSpPr>
          <p:nvPr>
            <p:ph type="sldNum" sz="quarter" idx="11"/>
          </p:nvPr>
        </p:nvSpPr>
        <p:spPr/>
        <p:txBody>
          <a:bodyPr/>
          <a:lstStyle>
            <a:lvl1pPr>
              <a:defRPr/>
            </a:lvl1pPr>
          </a:lstStyle>
          <a:p>
            <a:fld id="{205B36C1-3567-4FED-8131-934ECB681CD2}" type="slidenum">
              <a:rPr lang="en-GB" altLang="en-US"/>
              <a:pPr/>
              <a:t>‹#›</a:t>
            </a:fld>
            <a:endParaRPr lang="en-GB" altLang="en-US"/>
          </a:p>
        </p:txBody>
      </p:sp>
    </p:spTree>
    <p:extLst>
      <p:ext uri="{BB962C8B-B14F-4D97-AF65-F5344CB8AC3E}">
        <p14:creationId xmlns:p14="http://schemas.microsoft.com/office/powerpoint/2010/main" val="373405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A201F1-379C-0E7E-1E90-6B0E7CEE81EE}"/>
              </a:ext>
            </a:extLst>
          </p:cNvPr>
          <p:cNvSpPr>
            <a:spLocks noGrp="1"/>
          </p:cNvSpPr>
          <p:nvPr>
            <p:ph type="dt" sz="half" idx="10"/>
          </p:nvPr>
        </p:nvSpPr>
        <p:spPr/>
        <p:txBody>
          <a:bodyPr/>
          <a:lstStyle>
            <a:lvl1pPr>
              <a:defRPr/>
            </a:lvl1pPr>
          </a:lstStyle>
          <a:p>
            <a:endParaRPr lang="en-GB" altLang="en-US"/>
          </a:p>
        </p:txBody>
      </p:sp>
      <p:sp>
        <p:nvSpPr>
          <p:cNvPr id="3" name="Slide Number Placeholder 2">
            <a:extLst>
              <a:ext uri="{FF2B5EF4-FFF2-40B4-BE49-F238E27FC236}">
                <a16:creationId xmlns:a16="http://schemas.microsoft.com/office/drawing/2014/main" id="{1CF9EA34-A360-738B-F015-BAAE8A74FD60}"/>
              </a:ext>
            </a:extLst>
          </p:cNvPr>
          <p:cNvSpPr>
            <a:spLocks noGrp="1"/>
          </p:cNvSpPr>
          <p:nvPr>
            <p:ph type="sldNum" sz="quarter" idx="11"/>
          </p:nvPr>
        </p:nvSpPr>
        <p:spPr/>
        <p:txBody>
          <a:bodyPr/>
          <a:lstStyle>
            <a:lvl1pPr>
              <a:defRPr/>
            </a:lvl1pPr>
          </a:lstStyle>
          <a:p>
            <a:fld id="{5BAAF1DE-2682-4CA5-A212-BE1F95EEA221}" type="slidenum">
              <a:rPr lang="en-GB" altLang="en-US"/>
              <a:pPr/>
              <a:t>‹#›</a:t>
            </a:fld>
            <a:endParaRPr lang="en-GB" altLang="en-US"/>
          </a:p>
        </p:txBody>
      </p:sp>
    </p:spTree>
    <p:extLst>
      <p:ext uri="{BB962C8B-B14F-4D97-AF65-F5344CB8AC3E}">
        <p14:creationId xmlns:p14="http://schemas.microsoft.com/office/powerpoint/2010/main" val="29759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A6377-EF1C-7D77-128B-EFDF483FD9C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D30FCA-345D-F0FF-A147-303F718EA13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566D9E-022A-49E0-3F2A-044300DC2A7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DE6DC7-F321-D2D7-0A88-0F8E11841826}"/>
              </a:ext>
            </a:extLst>
          </p:cNvPr>
          <p:cNvSpPr>
            <a:spLocks noGrp="1"/>
          </p:cNvSpPr>
          <p:nvPr>
            <p:ph type="dt" sz="half" idx="10"/>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7EFDBC9-593B-1E62-900D-71DABF687EB5}"/>
              </a:ext>
            </a:extLst>
          </p:cNvPr>
          <p:cNvSpPr>
            <a:spLocks noGrp="1"/>
          </p:cNvSpPr>
          <p:nvPr>
            <p:ph type="sldNum" sz="quarter" idx="11"/>
          </p:nvPr>
        </p:nvSpPr>
        <p:spPr/>
        <p:txBody>
          <a:bodyPr/>
          <a:lstStyle>
            <a:lvl1pPr>
              <a:defRPr/>
            </a:lvl1pPr>
          </a:lstStyle>
          <a:p>
            <a:fld id="{8722CEA6-0ACE-4F58-8FF1-F7352E88A7AA}" type="slidenum">
              <a:rPr lang="en-GB" altLang="en-US"/>
              <a:pPr/>
              <a:t>‹#›</a:t>
            </a:fld>
            <a:endParaRPr lang="en-GB" altLang="en-US"/>
          </a:p>
        </p:txBody>
      </p:sp>
    </p:spTree>
    <p:extLst>
      <p:ext uri="{BB962C8B-B14F-4D97-AF65-F5344CB8AC3E}">
        <p14:creationId xmlns:p14="http://schemas.microsoft.com/office/powerpoint/2010/main" val="214357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867B-3AA9-61D4-512C-21021E7E2AC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01285E-B6CA-95B7-F88F-76788FAE6F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C67514-24B5-F3B8-3FA7-8C19AD9D245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741B78-9A2B-CF8E-5E50-C29E6B0E56D6}"/>
              </a:ext>
            </a:extLst>
          </p:cNvPr>
          <p:cNvSpPr>
            <a:spLocks noGrp="1"/>
          </p:cNvSpPr>
          <p:nvPr>
            <p:ph type="dt" sz="half" idx="10"/>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D2F25F0-08C7-1708-4F7B-7A57FE4FFBEF}"/>
              </a:ext>
            </a:extLst>
          </p:cNvPr>
          <p:cNvSpPr>
            <a:spLocks noGrp="1"/>
          </p:cNvSpPr>
          <p:nvPr>
            <p:ph type="sldNum" sz="quarter" idx="11"/>
          </p:nvPr>
        </p:nvSpPr>
        <p:spPr/>
        <p:txBody>
          <a:bodyPr/>
          <a:lstStyle>
            <a:lvl1pPr>
              <a:defRPr/>
            </a:lvl1pPr>
          </a:lstStyle>
          <a:p>
            <a:fld id="{6251A829-59A6-41A6-B43C-B28ED35C61FA}" type="slidenum">
              <a:rPr lang="en-GB" altLang="en-US"/>
              <a:pPr/>
              <a:t>‹#›</a:t>
            </a:fld>
            <a:endParaRPr lang="en-GB" altLang="en-US"/>
          </a:p>
        </p:txBody>
      </p:sp>
    </p:spTree>
    <p:extLst>
      <p:ext uri="{BB962C8B-B14F-4D97-AF65-F5344CB8AC3E}">
        <p14:creationId xmlns:p14="http://schemas.microsoft.com/office/powerpoint/2010/main" val="116502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8941" name="Picture 29">
            <a:extLst>
              <a:ext uri="{FF2B5EF4-FFF2-40B4-BE49-F238E27FC236}">
                <a16:creationId xmlns:a16="http://schemas.microsoft.com/office/drawing/2014/main" id="{86AE84EC-8CF4-94AD-2142-FFD83CFEA810}"/>
              </a:ext>
            </a:extLst>
          </p:cNvPr>
          <p:cNvPicPr>
            <a:picLocks noChangeAspect="1" noChangeArrowheads="1" noCrop="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991350"/>
          </a:xfrm>
          <a:prstGeom prst="rect">
            <a:avLst/>
          </a:prstGeom>
          <a:noFill/>
          <a:extLst>
            <a:ext uri="{909E8E84-426E-40DD-AFC4-6F175D3DCCD1}">
              <a14:hiddenFill xmlns:a14="http://schemas.microsoft.com/office/drawing/2010/main">
                <a:solidFill>
                  <a:srgbClr val="FFFFFF"/>
                </a:solidFill>
              </a14:hiddenFill>
            </a:ext>
          </a:extLst>
        </p:spPr>
      </p:pic>
      <p:sp>
        <p:nvSpPr>
          <p:cNvPr id="38934" name="Rectangle 22">
            <a:extLst>
              <a:ext uri="{FF2B5EF4-FFF2-40B4-BE49-F238E27FC236}">
                <a16:creationId xmlns:a16="http://schemas.microsoft.com/office/drawing/2014/main" id="{F561EE85-AF4F-72A8-B6B1-0C25D49F39D5}"/>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8935" name="Rectangle 23">
            <a:extLst>
              <a:ext uri="{FF2B5EF4-FFF2-40B4-BE49-F238E27FC236}">
                <a16:creationId xmlns:a16="http://schemas.microsoft.com/office/drawing/2014/main" id="{489E3D2C-270C-1994-477E-0791AB02B05D}"/>
              </a:ext>
            </a:extLst>
          </p:cNvPr>
          <p:cNvSpPr>
            <a:spLocks noGrp="1" noChangeArrowheads="1"/>
          </p:cNvSpPr>
          <p:nvPr>
            <p:ph type="body" idx="1"/>
          </p:nvPr>
        </p:nvSpPr>
        <p:spPr bwMode="auto">
          <a:xfrm>
            <a:off x="539750" y="1196975"/>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8936" name="Rectangle 24">
            <a:extLst>
              <a:ext uri="{FF2B5EF4-FFF2-40B4-BE49-F238E27FC236}">
                <a16:creationId xmlns:a16="http://schemas.microsoft.com/office/drawing/2014/main" id="{26C455CD-429F-4B3C-078B-48131D41577B}"/>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n-GB" altLang="en-US"/>
          </a:p>
        </p:txBody>
      </p:sp>
      <p:sp>
        <p:nvSpPr>
          <p:cNvPr id="38938" name="Rectangle 26">
            <a:extLst>
              <a:ext uri="{FF2B5EF4-FFF2-40B4-BE49-F238E27FC236}">
                <a16:creationId xmlns:a16="http://schemas.microsoft.com/office/drawing/2014/main" id="{E47DC253-8152-6D0F-8E6A-AFA69ED5A57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0C4192A1-600E-4A60-AF64-5ABBA24542A9}"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rtl="0" fontAlgn="base">
        <a:spcBef>
          <a:spcPct val="0"/>
        </a:spcBef>
        <a:spcAft>
          <a:spcPct val="0"/>
        </a:spcAft>
        <a:defRPr sz="4400" b="1" kern="12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C0C0C0"/>
            </a:outerShdw>
          </a:effectLst>
          <a:latin typeface="Tempus Sans ITC" panose="04020404030D07020202" pitchFamily="82" charset="0"/>
        </a:defRPr>
      </a:lvl2pPr>
      <a:lvl3pPr algn="ctr" rtl="0" fontAlgn="base">
        <a:spcBef>
          <a:spcPct val="0"/>
        </a:spcBef>
        <a:spcAft>
          <a:spcPct val="0"/>
        </a:spcAft>
        <a:defRPr sz="4400" b="1">
          <a:solidFill>
            <a:schemeClr val="tx2"/>
          </a:solidFill>
          <a:effectLst>
            <a:outerShdw blurRad="38100" dist="38100" dir="2700000" algn="tl">
              <a:srgbClr val="C0C0C0"/>
            </a:outerShdw>
          </a:effectLst>
          <a:latin typeface="Tempus Sans ITC" panose="04020404030D07020202" pitchFamily="82" charset="0"/>
        </a:defRPr>
      </a:lvl3pPr>
      <a:lvl4pPr algn="ctr" rtl="0" fontAlgn="base">
        <a:spcBef>
          <a:spcPct val="0"/>
        </a:spcBef>
        <a:spcAft>
          <a:spcPct val="0"/>
        </a:spcAft>
        <a:defRPr sz="4400" b="1">
          <a:solidFill>
            <a:schemeClr val="tx2"/>
          </a:solidFill>
          <a:effectLst>
            <a:outerShdw blurRad="38100" dist="38100" dir="2700000" algn="tl">
              <a:srgbClr val="C0C0C0"/>
            </a:outerShdw>
          </a:effectLst>
          <a:latin typeface="Tempus Sans ITC" panose="04020404030D07020202" pitchFamily="82" charset="0"/>
        </a:defRPr>
      </a:lvl4pPr>
      <a:lvl5pPr algn="ctr" rtl="0" fontAlgn="base">
        <a:spcBef>
          <a:spcPct val="0"/>
        </a:spcBef>
        <a:spcAft>
          <a:spcPct val="0"/>
        </a:spcAft>
        <a:defRPr sz="4400" b="1">
          <a:solidFill>
            <a:schemeClr val="tx2"/>
          </a:solidFill>
          <a:effectLst>
            <a:outerShdw blurRad="38100" dist="38100" dir="2700000" algn="tl">
              <a:srgbClr val="C0C0C0"/>
            </a:outerShdw>
          </a:effectLst>
          <a:latin typeface="Tempus Sans ITC" panose="04020404030D07020202" pitchFamily="82"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Tempus Sans ITC" panose="04020404030D07020202" pitchFamily="82"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Tempus Sans ITC" panose="04020404030D07020202" pitchFamily="82"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Tempus Sans ITC" panose="04020404030D07020202" pitchFamily="82"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Tempus Sans ITC" panose="04020404030D07020202" pitchFamily="82"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audio" Target="../media/audio1.wav"/><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audio" Target="../media/audio1.wav"/><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audio" Target="../media/audio1.wav"/><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audio" Target="../media/audio1.wav"/><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audio" Target="../media/audio1.wav"/><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audio" Target="../media/audio1.wav"/><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audio" Target="../media/audio1.wav"/><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audio" Target="../media/audio1.wav"/><Relationship Id="rId5" Type="http://schemas.openxmlformats.org/officeDocument/2006/relationships/image" Target="../media/image2.png"/><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EB626DE-308D-A1C1-9CED-8384471623DF}"/>
              </a:ext>
            </a:extLst>
          </p:cNvPr>
          <p:cNvSpPr>
            <a:spLocks noGrp="1" noChangeArrowheads="1"/>
          </p:cNvSpPr>
          <p:nvPr>
            <p:ph type="ctrTitle"/>
          </p:nvPr>
        </p:nvSpPr>
        <p:spPr/>
        <p:txBody>
          <a:bodyPr/>
          <a:lstStyle/>
          <a:p>
            <a:r>
              <a:rPr lang="en-GB" altLang="en-US"/>
              <a:t>Lord of the Flies</a:t>
            </a:r>
          </a:p>
        </p:txBody>
      </p:sp>
      <p:sp>
        <p:nvSpPr>
          <p:cNvPr id="2051" name="Rectangle 3">
            <a:extLst>
              <a:ext uri="{FF2B5EF4-FFF2-40B4-BE49-F238E27FC236}">
                <a16:creationId xmlns:a16="http://schemas.microsoft.com/office/drawing/2014/main" id="{DBBFBE5D-334E-F63B-3AC6-205EF632E1DB}"/>
              </a:ext>
            </a:extLst>
          </p:cNvPr>
          <p:cNvSpPr>
            <a:spLocks noGrp="1" noChangeArrowheads="1"/>
          </p:cNvSpPr>
          <p:nvPr>
            <p:ph type="subTitle" idx="1"/>
          </p:nvPr>
        </p:nvSpPr>
        <p:spPr/>
        <p:txBody>
          <a:bodyPr/>
          <a:lstStyle/>
          <a:p>
            <a:r>
              <a:rPr lang="en-GB" altLang="en-US"/>
              <a:t>Peter and Andi</a:t>
            </a:r>
          </a:p>
        </p:txBody>
      </p:sp>
      <p:pic>
        <p:nvPicPr>
          <p:cNvPr id="2053" name="Picture 5">
            <a:hlinkClick r:id="" action="ppaction://media"/>
            <a:extLst>
              <a:ext uri="{FF2B5EF4-FFF2-40B4-BE49-F238E27FC236}">
                <a16:creationId xmlns:a16="http://schemas.microsoft.com/office/drawing/2014/main" id="{146FF6FB-D51E-4846-D28D-D23F6B4F4544}"/>
              </a:ext>
            </a:extLst>
          </p:cNvPr>
          <p:cNvPicPr>
            <a:picLocks noRot="1" noChangeAspect="1" noChangeArrowheads="1"/>
          </p:cNvPicPr>
          <p:nvPr>
            <a:wavAudioFile r:embed="rId1" name="yaehruih[1].wav"/>
          </p:nvPr>
        </p:nvPicPr>
        <p:blipFill>
          <a:blip r:embed="rId4">
            <a:extLst>
              <a:ext uri="{28A0092B-C50C-407E-A947-70E740481C1C}">
                <a14:useLocalDpi xmlns:a14="http://schemas.microsoft.com/office/drawing/2010/main" val="0"/>
              </a:ext>
            </a:extLst>
          </a:blip>
          <a:srcRect/>
          <a:stretch>
            <a:fillRect/>
          </a:stretch>
        </p:blipFill>
        <p:spPr bwMode="auto">
          <a:xfrm>
            <a:off x="9540875" y="69215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205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32"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diamond(out)">
                                      <p:cBhvr>
                                        <p:cTn id="11" dur="5000"/>
                                        <p:tgtEl>
                                          <p:spTgt spid="20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 calcmode="lin" valueType="num">
                                      <p:cBhvr additive="base">
                                        <p:cTn id="16" dur="3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7" dur="30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18" fill="hold" display="0">
                  <p:stCondLst>
                    <p:cond delay="indefinite"/>
                  </p:stCondLst>
                  <p:endCondLst>
                    <p:cond evt="onPrev" delay="0">
                      <p:tgtEl>
                        <p:sldTgt/>
                      </p:tgtEl>
                    </p:cond>
                    <p:cond evt="onStopAudio" delay="0">
                      <p:tgtEl>
                        <p:sldTgt/>
                      </p:tgtEl>
                    </p:cond>
                  </p:endCondLst>
                </p:cTn>
                <p:tgtEl>
                  <p:spTgt spid="2053"/>
                </p:tgtEl>
              </p:cMediaNode>
            </p:audio>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12A4D84B-F783-9F84-258C-5328C623FD3B}"/>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4DAFFFC-0B5D-F3B4-CAC7-518C35FFB3DB}"/>
              </a:ext>
            </a:extLst>
          </p:cNvPr>
          <p:cNvSpPr>
            <a:spLocks noGrp="1" noChangeArrowheads="1"/>
          </p:cNvSpPr>
          <p:nvPr>
            <p:ph type="title"/>
          </p:nvPr>
        </p:nvSpPr>
        <p:spPr/>
        <p:txBody>
          <a:bodyPr/>
          <a:lstStyle/>
          <a:p>
            <a:r>
              <a:rPr lang="en-GB" altLang="en-US"/>
              <a:t>Question</a:t>
            </a:r>
          </a:p>
        </p:txBody>
      </p:sp>
      <p:sp>
        <p:nvSpPr>
          <p:cNvPr id="3075" name="Rectangle 3">
            <a:extLst>
              <a:ext uri="{FF2B5EF4-FFF2-40B4-BE49-F238E27FC236}">
                <a16:creationId xmlns:a16="http://schemas.microsoft.com/office/drawing/2014/main" id="{534FAC7F-F932-3BD0-E756-20B6486EEEF3}"/>
              </a:ext>
            </a:extLst>
          </p:cNvPr>
          <p:cNvSpPr>
            <a:spLocks noGrp="1" noChangeArrowheads="1"/>
          </p:cNvSpPr>
          <p:nvPr>
            <p:ph type="body" sz="half" idx="1"/>
          </p:nvPr>
        </p:nvSpPr>
        <p:spPr>
          <a:xfrm>
            <a:off x="539750" y="1196975"/>
            <a:ext cx="8064500" cy="5111750"/>
          </a:xfrm>
        </p:spPr>
        <p:txBody>
          <a:bodyPr/>
          <a:lstStyle/>
          <a:p>
            <a:pPr>
              <a:lnSpc>
                <a:spcPct val="80000"/>
              </a:lnSpc>
            </a:pPr>
            <a:r>
              <a:rPr lang="en-GB" altLang="en-US" sz="2800"/>
              <a:t>Compare the ways in which Piggy and Simon attempt to prevent the boys from descending into savagery?</a:t>
            </a:r>
          </a:p>
          <a:p>
            <a:pPr>
              <a:lnSpc>
                <a:spcPct val="80000"/>
              </a:lnSpc>
            </a:pPr>
            <a:endParaRPr lang="en-GB" altLang="en-US" sz="2800"/>
          </a:p>
          <a:p>
            <a:pPr>
              <a:lnSpc>
                <a:spcPct val="80000"/>
              </a:lnSpc>
            </a:pPr>
            <a:r>
              <a:rPr lang="en-GB" altLang="en-US" sz="2800"/>
              <a:t>You should consider in your answer</a:t>
            </a:r>
          </a:p>
          <a:p>
            <a:pPr lvl="1">
              <a:lnSpc>
                <a:spcPct val="80000"/>
              </a:lnSpc>
            </a:pPr>
            <a:r>
              <a:rPr lang="en-GB" altLang="en-US" sz="2400"/>
              <a:t>Piggy’s intelligence and how the boy’s reject his suggestions</a:t>
            </a:r>
          </a:p>
          <a:p>
            <a:pPr lvl="1">
              <a:lnSpc>
                <a:spcPct val="80000"/>
              </a:lnSpc>
            </a:pPr>
            <a:r>
              <a:rPr lang="en-GB" altLang="en-US" sz="2400"/>
              <a:t>The debates over the rescue fires and shelters</a:t>
            </a:r>
          </a:p>
          <a:p>
            <a:pPr lvl="1">
              <a:lnSpc>
                <a:spcPct val="80000"/>
              </a:lnSpc>
            </a:pPr>
            <a:r>
              <a:rPr lang="en-GB" altLang="en-US" sz="2400"/>
              <a:t>The conflict between Jack and Piggy</a:t>
            </a:r>
          </a:p>
          <a:p>
            <a:pPr lvl="1">
              <a:lnSpc>
                <a:spcPct val="80000"/>
              </a:lnSpc>
            </a:pPr>
            <a:r>
              <a:rPr lang="en-GB" altLang="en-US" sz="2400"/>
              <a:t>Simons attempts to discover the truth about the beast</a:t>
            </a:r>
          </a:p>
          <a:p>
            <a:pPr lvl="1">
              <a:lnSpc>
                <a:spcPct val="80000"/>
              </a:lnSpc>
            </a:pPr>
            <a:r>
              <a:rPr lang="en-GB" altLang="en-US" sz="2400"/>
              <a:t>The deaths of Piggy and Simon</a:t>
            </a:r>
          </a:p>
          <a:p>
            <a:pPr lvl="1">
              <a:lnSpc>
                <a:spcPct val="80000"/>
              </a:lnSpc>
            </a:pPr>
            <a:endParaRPr lang="en-GB" altLang="en-US" sz="2400"/>
          </a:p>
        </p:txBody>
      </p:sp>
      <p:pic>
        <p:nvPicPr>
          <p:cNvPr id="3093" name="Picture 21">
            <a:hlinkClick r:id="" action="ppaction://media"/>
            <a:extLst>
              <a:ext uri="{FF2B5EF4-FFF2-40B4-BE49-F238E27FC236}">
                <a16:creationId xmlns:a16="http://schemas.microsoft.com/office/drawing/2014/main" id="{5C218C35-7D4D-C70F-0B85-2D7474081F7F}"/>
              </a:ext>
            </a:extLst>
          </p:cNvPr>
          <p:cNvPicPr>
            <a:picLocks noRot="1" noChangeAspect="1" noChangeArrowheads="1"/>
          </p:cNvPicPr>
          <p:nvPr>
            <p:ph sz="half" idx="2"/>
            <a:wavAudioFile r:embed="rId1" name="yaehruih[1].wav"/>
          </p:nvPr>
        </p:nvPicPr>
        <p:blipFill>
          <a:blip r:embed="rId4">
            <a:extLst>
              <a:ext uri="{28A0092B-C50C-407E-A947-70E740481C1C}">
                <a14:useLocalDpi xmlns:a14="http://schemas.microsoft.com/office/drawing/2010/main" val="0"/>
              </a:ext>
            </a:extLst>
          </a:blip>
          <a:srcRect/>
          <a:stretch>
            <a:fillRect/>
          </a:stretch>
        </p:blipFill>
        <p:spPr>
          <a:xfrm>
            <a:off x="10117138" y="549275"/>
            <a:ext cx="304800" cy="30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309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0-#ppt_w/2"/>
                                          </p:val>
                                        </p:tav>
                                        <p:tav tm="100000">
                                          <p:val>
                                            <p:strVal val="#ppt_x"/>
                                          </p:val>
                                        </p:tav>
                                      </p:tavLst>
                                    </p:anim>
                                    <p:anim calcmode="lin" valueType="num">
                                      <p:cBhvr additive="base">
                                        <p:cTn id="12"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nodeType="clickEffect">
                                  <p:stCondLst>
                                    <p:cond delay="0"/>
                                  </p:stCondLst>
                                  <p:childTnLst>
                                    <p:set>
                                      <p:cBhvr>
                                        <p:cTn id="16" dur="1" fill="hold">
                                          <p:stCondLst>
                                            <p:cond delay="0"/>
                                          </p:stCondLst>
                                        </p:cTn>
                                        <p:tgtEl>
                                          <p:spTgt spid="3075">
                                            <p:txEl>
                                              <p:pRg st="0" end="0"/>
                                            </p:txEl>
                                          </p:spTgt>
                                        </p:tgtEl>
                                        <p:attrNameLst>
                                          <p:attrName>style.visibility</p:attrName>
                                        </p:attrNameLst>
                                      </p:cBhvr>
                                      <p:to>
                                        <p:strVal val="visible"/>
                                      </p:to>
                                    </p:set>
                                    <p:anim calcmode="lin" valueType="num">
                                      <p:cBhvr additive="base">
                                        <p:cTn id="17"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3075">
                                            <p:txEl>
                                              <p:pRg st="2" end="2"/>
                                            </p:txEl>
                                          </p:spTgt>
                                        </p:tgtEl>
                                        <p:attrNameLst>
                                          <p:attrName>style.visibility</p:attrName>
                                        </p:attrNameLst>
                                      </p:cBhvr>
                                      <p:to>
                                        <p:strVal val="visible"/>
                                      </p:to>
                                    </p:set>
                                    <p:anim calcmode="lin" valueType="num">
                                      <p:cBhvr additive="base">
                                        <p:cTn id="23"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075">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 calcmode="lin" valueType="num">
                                      <p:cBhvr additive="base">
                                        <p:cTn id="27"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075">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500" fill="hold"/>
                                        <p:tgtEl>
                                          <p:spTgt spid="30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5">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075">
                                            <p:txEl>
                                              <p:pRg st="5" end="5"/>
                                            </p:txEl>
                                          </p:spTgt>
                                        </p:tgtEl>
                                        <p:attrNameLst>
                                          <p:attrName>style.visibility</p:attrName>
                                        </p:attrNameLst>
                                      </p:cBhvr>
                                      <p:to>
                                        <p:strVal val="visible"/>
                                      </p:to>
                                    </p:set>
                                    <p:anim calcmode="lin" valueType="num">
                                      <p:cBhvr additive="base">
                                        <p:cTn id="35" dur="500" fill="hold"/>
                                        <p:tgtEl>
                                          <p:spTgt spid="307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075">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075">
                                            <p:txEl>
                                              <p:pRg st="6" end="6"/>
                                            </p:txEl>
                                          </p:spTgt>
                                        </p:tgtEl>
                                        <p:attrNameLst>
                                          <p:attrName>style.visibility</p:attrName>
                                        </p:attrNameLst>
                                      </p:cBhvr>
                                      <p:to>
                                        <p:strVal val="visible"/>
                                      </p:to>
                                    </p:set>
                                    <p:anim calcmode="lin" valueType="num">
                                      <p:cBhvr additive="base">
                                        <p:cTn id="39" dur="500" fill="hold"/>
                                        <p:tgtEl>
                                          <p:spTgt spid="3075">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075">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075">
                                            <p:txEl>
                                              <p:pRg st="7" end="7"/>
                                            </p:txEl>
                                          </p:spTgt>
                                        </p:tgtEl>
                                        <p:attrNameLst>
                                          <p:attrName>style.visibility</p:attrName>
                                        </p:attrNameLst>
                                      </p:cBhvr>
                                      <p:to>
                                        <p:strVal val="visible"/>
                                      </p:to>
                                    </p:set>
                                    <p:anim calcmode="lin" valueType="num">
                                      <p:cBhvr additive="base">
                                        <p:cTn id="43" dur="500" fill="hold"/>
                                        <p:tgtEl>
                                          <p:spTgt spid="3075">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07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45" fill="hold" display="0">
                  <p:stCondLst>
                    <p:cond delay="indefinite"/>
                  </p:stCondLst>
                  <p:endCondLst>
                    <p:cond evt="onPrev" delay="0">
                      <p:tgtEl>
                        <p:sldTgt/>
                      </p:tgtEl>
                    </p:cond>
                    <p:cond evt="onStopAudio" delay="0">
                      <p:tgtEl>
                        <p:sldTgt/>
                      </p:tgtEl>
                    </p:cond>
                  </p:endCondLst>
                </p:cTn>
                <p:tgtEl>
                  <p:spTgt spid="3093"/>
                </p:tgtEl>
              </p:cMediaNode>
            </p:audio>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A912BCC-B246-AE2A-F27B-6D66D6926529}"/>
              </a:ext>
            </a:extLst>
          </p:cNvPr>
          <p:cNvSpPr>
            <a:spLocks noGrp="1" noChangeArrowheads="1"/>
          </p:cNvSpPr>
          <p:nvPr>
            <p:ph type="title"/>
          </p:nvPr>
        </p:nvSpPr>
        <p:spPr/>
        <p:txBody>
          <a:bodyPr/>
          <a:lstStyle/>
          <a:p>
            <a:r>
              <a:rPr lang="en-GB" altLang="en-US"/>
              <a:t>Piggy</a:t>
            </a:r>
          </a:p>
        </p:txBody>
      </p:sp>
      <p:sp>
        <p:nvSpPr>
          <p:cNvPr id="4099" name="Rectangle 3">
            <a:extLst>
              <a:ext uri="{FF2B5EF4-FFF2-40B4-BE49-F238E27FC236}">
                <a16:creationId xmlns:a16="http://schemas.microsoft.com/office/drawing/2014/main" id="{9B075016-780D-4C1A-0814-9A0D5EA307E8}"/>
              </a:ext>
            </a:extLst>
          </p:cNvPr>
          <p:cNvSpPr>
            <a:spLocks noGrp="1" noChangeArrowheads="1"/>
          </p:cNvSpPr>
          <p:nvPr>
            <p:ph type="body" sz="half" idx="1"/>
          </p:nvPr>
        </p:nvSpPr>
        <p:spPr>
          <a:xfrm>
            <a:off x="539750" y="1196975"/>
            <a:ext cx="8064500" cy="4752975"/>
          </a:xfrm>
        </p:spPr>
        <p:txBody>
          <a:bodyPr/>
          <a:lstStyle/>
          <a:p>
            <a:pPr>
              <a:lnSpc>
                <a:spcPct val="80000"/>
              </a:lnSpc>
            </a:pPr>
            <a:r>
              <a:rPr lang="en-GB" altLang="en-US" sz="2200"/>
              <a:t>Early encounters with Piggy set in our minds the type of character he is for the rest of the book</a:t>
            </a:r>
            <a:r>
              <a:rPr lang="en-GB" altLang="en-US" sz="2000"/>
              <a:t>  </a:t>
            </a:r>
          </a:p>
          <a:p>
            <a:pPr lvl="1">
              <a:lnSpc>
                <a:spcPct val="80000"/>
              </a:lnSpc>
            </a:pPr>
            <a:r>
              <a:rPr lang="en-GB" altLang="en-US" sz="2000"/>
              <a:t>“I was the only boy in our school what had asthma” </a:t>
            </a:r>
          </a:p>
          <a:p>
            <a:pPr lvl="1">
              <a:lnSpc>
                <a:spcPct val="80000"/>
              </a:lnSpc>
            </a:pPr>
            <a:r>
              <a:rPr lang="en-GB" altLang="en-US" sz="2000"/>
              <a:t>Endlessly talking of his auntie</a:t>
            </a:r>
          </a:p>
          <a:p>
            <a:pPr lvl="1">
              <a:lnSpc>
                <a:spcPct val="80000"/>
              </a:lnSpc>
            </a:pPr>
            <a:r>
              <a:rPr lang="en-GB" altLang="en-US" sz="2000"/>
              <a:t>His failed attempts at getting his point across</a:t>
            </a:r>
          </a:p>
          <a:p>
            <a:pPr lvl="1">
              <a:lnSpc>
                <a:spcPct val="80000"/>
              </a:lnSpc>
            </a:pPr>
            <a:r>
              <a:rPr lang="en-GB" altLang="en-US" sz="2000"/>
              <a:t>His strong opinions, and vast general knowledge</a:t>
            </a:r>
          </a:p>
          <a:p>
            <a:pPr>
              <a:lnSpc>
                <a:spcPct val="80000"/>
              </a:lnSpc>
            </a:pPr>
            <a:r>
              <a:rPr lang="en-GB" altLang="en-US" sz="2200"/>
              <a:t>How Piggy reacts to the different situations he is placed in</a:t>
            </a:r>
          </a:p>
          <a:p>
            <a:pPr lvl="1">
              <a:lnSpc>
                <a:spcPct val="80000"/>
              </a:lnSpc>
            </a:pPr>
            <a:r>
              <a:rPr lang="en-GB" altLang="en-US" sz="2000"/>
              <a:t>Doesn’t join in when they all go to start a fire, he calls them “Kids”</a:t>
            </a:r>
          </a:p>
          <a:p>
            <a:pPr lvl="1">
              <a:lnSpc>
                <a:spcPct val="80000"/>
              </a:lnSpc>
            </a:pPr>
            <a:r>
              <a:rPr lang="en-GB" altLang="en-US" sz="2000"/>
              <a:t>Doesn’t retaliate violently to his glasses being stolen</a:t>
            </a:r>
          </a:p>
          <a:p>
            <a:pPr lvl="1">
              <a:lnSpc>
                <a:spcPct val="80000"/>
              </a:lnSpc>
            </a:pPr>
            <a:r>
              <a:rPr lang="en-GB" altLang="en-US" sz="2000"/>
              <a:t>“Clings” to the conch till the bitter end</a:t>
            </a:r>
          </a:p>
          <a:p>
            <a:pPr lvl="1">
              <a:lnSpc>
                <a:spcPct val="80000"/>
              </a:lnSpc>
            </a:pPr>
            <a:r>
              <a:rPr lang="en-GB" altLang="en-US" sz="2000"/>
              <a:t>Always tries to bring adult reasoning to the situations he is placed in</a:t>
            </a:r>
          </a:p>
          <a:p>
            <a:pPr lvl="1">
              <a:lnSpc>
                <a:spcPct val="80000"/>
              </a:lnSpc>
              <a:buFontTx/>
              <a:buNone/>
            </a:pPr>
            <a:endParaRPr lang="en-GB" altLang="en-US" sz="2000"/>
          </a:p>
          <a:p>
            <a:pPr lvl="1">
              <a:lnSpc>
                <a:spcPct val="80000"/>
              </a:lnSpc>
            </a:pPr>
            <a:endParaRPr lang="en-GB" altLang="en-US" sz="1600"/>
          </a:p>
        </p:txBody>
      </p:sp>
      <p:pic>
        <p:nvPicPr>
          <p:cNvPr id="4100" name="Picture 4">
            <a:hlinkClick r:id="" action="ppaction://media"/>
            <a:extLst>
              <a:ext uri="{FF2B5EF4-FFF2-40B4-BE49-F238E27FC236}">
                <a16:creationId xmlns:a16="http://schemas.microsoft.com/office/drawing/2014/main" id="{C49BED32-F7F2-B00C-30C3-BF9DB6BA0076}"/>
              </a:ext>
            </a:extLst>
          </p:cNvPr>
          <p:cNvPicPr>
            <a:picLocks noRot="1" noChangeAspect="1" noChangeArrowheads="1"/>
          </p:cNvPicPr>
          <p:nvPr>
            <p:ph sz="half" idx="2"/>
            <a:wavAudioFile r:embed="rId1" name="yaehruih[1].wav"/>
          </p:nvPr>
        </p:nvPicPr>
        <p:blipFill>
          <a:blip r:embed="rId4">
            <a:extLst>
              <a:ext uri="{28A0092B-C50C-407E-A947-70E740481C1C}">
                <a14:useLocalDpi xmlns:a14="http://schemas.microsoft.com/office/drawing/2010/main" val="0"/>
              </a:ext>
            </a:extLst>
          </a:blip>
          <a:srcRect/>
          <a:stretch>
            <a:fillRect/>
          </a:stretch>
        </p:blipFill>
        <p:spPr>
          <a:xfrm>
            <a:off x="9467850" y="692150"/>
            <a:ext cx="304800" cy="30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4100"/>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6"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additive="base">
                                        <p:cTn id="11" dur="500" fill="hold"/>
                                        <p:tgtEl>
                                          <p:spTgt spid="4098"/>
                                        </p:tgtEl>
                                        <p:attrNameLst>
                                          <p:attrName>ppt_x</p:attrName>
                                        </p:attrNameLst>
                                      </p:cBhvr>
                                      <p:tavLst>
                                        <p:tav tm="0">
                                          <p:val>
                                            <p:strVal val="1+#ppt_w/2"/>
                                          </p:val>
                                        </p:tav>
                                        <p:tav tm="100000">
                                          <p:val>
                                            <p:strVal val="#ppt_x"/>
                                          </p:val>
                                        </p:tav>
                                      </p:tavLst>
                                    </p:anim>
                                    <p:anim calcmode="lin" valueType="num">
                                      <p:cBhvr additive="base">
                                        <p:cTn id="12"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17" dur="500"/>
                                        <p:tgtEl>
                                          <p:spTgt spid="409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22" dur="500"/>
                                        <p:tgtEl>
                                          <p:spTgt spid="4099">
                                            <p:txEl>
                                              <p:pRg st="1" end="1"/>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25" dur="500"/>
                                        <p:tgtEl>
                                          <p:spTgt spid="4099">
                                            <p:txEl>
                                              <p:pRg st="2" end="2"/>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checkerboard(across)">
                                      <p:cBhvr>
                                        <p:cTn id="28" dur="500"/>
                                        <p:tgtEl>
                                          <p:spTgt spid="4099">
                                            <p:txEl>
                                              <p:pRg st="3" end="3"/>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31" dur="500"/>
                                        <p:tgtEl>
                                          <p:spTgt spid="4099">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4099">
                                            <p:txEl>
                                              <p:pRg st="5" end="5"/>
                                            </p:txEl>
                                          </p:spTgt>
                                        </p:tgtEl>
                                        <p:attrNameLst>
                                          <p:attrName>style.visibility</p:attrName>
                                        </p:attrNameLst>
                                      </p:cBhvr>
                                      <p:to>
                                        <p:strVal val="visible"/>
                                      </p:to>
                                    </p:set>
                                    <p:animEffect transition="in" filter="checkerboard(across)">
                                      <p:cBhvr>
                                        <p:cTn id="36" dur="500"/>
                                        <p:tgtEl>
                                          <p:spTgt spid="4099">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nodeType="clickEffect">
                                  <p:stCondLst>
                                    <p:cond delay="0"/>
                                  </p:stCondLst>
                                  <p:childTnLst>
                                    <p:set>
                                      <p:cBhvr>
                                        <p:cTn id="40" dur="1" fill="hold">
                                          <p:stCondLst>
                                            <p:cond delay="0"/>
                                          </p:stCondLst>
                                        </p:cTn>
                                        <p:tgtEl>
                                          <p:spTgt spid="4099">
                                            <p:txEl>
                                              <p:pRg st="6" end="6"/>
                                            </p:txEl>
                                          </p:spTgt>
                                        </p:tgtEl>
                                        <p:attrNameLst>
                                          <p:attrName>style.visibility</p:attrName>
                                        </p:attrNameLst>
                                      </p:cBhvr>
                                      <p:to>
                                        <p:strVal val="visible"/>
                                      </p:to>
                                    </p:set>
                                    <p:animEffect transition="in" filter="checkerboard(across)">
                                      <p:cBhvr>
                                        <p:cTn id="41" dur="500"/>
                                        <p:tgtEl>
                                          <p:spTgt spid="4099">
                                            <p:txEl>
                                              <p:pRg st="6" end="6"/>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4099">
                                            <p:txEl>
                                              <p:pRg st="7" end="7"/>
                                            </p:txEl>
                                          </p:spTgt>
                                        </p:tgtEl>
                                        <p:attrNameLst>
                                          <p:attrName>style.visibility</p:attrName>
                                        </p:attrNameLst>
                                      </p:cBhvr>
                                      <p:to>
                                        <p:strVal val="visible"/>
                                      </p:to>
                                    </p:set>
                                    <p:animEffect transition="in" filter="checkerboard(across)">
                                      <p:cBhvr>
                                        <p:cTn id="44" dur="500"/>
                                        <p:tgtEl>
                                          <p:spTgt spid="4099">
                                            <p:txEl>
                                              <p:pRg st="7" end="7"/>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4099">
                                            <p:txEl>
                                              <p:pRg st="8" end="8"/>
                                            </p:txEl>
                                          </p:spTgt>
                                        </p:tgtEl>
                                        <p:attrNameLst>
                                          <p:attrName>style.visibility</p:attrName>
                                        </p:attrNameLst>
                                      </p:cBhvr>
                                      <p:to>
                                        <p:strVal val="visible"/>
                                      </p:to>
                                    </p:set>
                                    <p:animEffect transition="in" filter="checkerboard(across)">
                                      <p:cBhvr>
                                        <p:cTn id="47" dur="500"/>
                                        <p:tgtEl>
                                          <p:spTgt spid="4099">
                                            <p:txEl>
                                              <p:pRg st="8" end="8"/>
                                            </p:txEl>
                                          </p:spTgt>
                                        </p:tgtEl>
                                      </p:cBhvr>
                                    </p:animEffect>
                                  </p:childTnLst>
                                </p:cTn>
                              </p:par>
                              <p:par>
                                <p:cTn id="48" presetID="5" presetClass="entr" presetSubtype="10" fill="hold" nodeType="withEffect">
                                  <p:stCondLst>
                                    <p:cond delay="0"/>
                                  </p:stCondLst>
                                  <p:childTnLst>
                                    <p:set>
                                      <p:cBhvr>
                                        <p:cTn id="49" dur="1" fill="hold">
                                          <p:stCondLst>
                                            <p:cond delay="0"/>
                                          </p:stCondLst>
                                        </p:cTn>
                                        <p:tgtEl>
                                          <p:spTgt spid="4099">
                                            <p:txEl>
                                              <p:pRg st="9" end="9"/>
                                            </p:txEl>
                                          </p:spTgt>
                                        </p:tgtEl>
                                        <p:attrNameLst>
                                          <p:attrName>style.visibility</p:attrName>
                                        </p:attrNameLst>
                                      </p:cBhvr>
                                      <p:to>
                                        <p:strVal val="visible"/>
                                      </p:to>
                                    </p:set>
                                    <p:animEffect transition="in" filter="checkerboard(across)">
                                      <p:cBhvr>
                                        <p:cTn id="50" dur="500"/>
                                        <p:tgtEl>
                                          <p:spTgt spid="4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51" fill="hold" display="0">
                  <p:stCondLst>
                    <p:cond delay="indefinite"/>
                  </p:stCondLst>
                  <p:endCondLst>
                    <p:cond evt="onPrev" delay="0">
                      <p:tgtEl>
                        <p:sldTgt/>
                      </p:tgtEl>
                    </p:cond>
                    <p:cond evt="onStopAudio" delay="0">
                      <p:tgtEl>
                        <p:sldTgt/>
                      </p:tgtEl>
                    </p:cond>
                  </p:endCondLst>
                </p:cTn>
                <p:tgtEl>
                  <p:spTgt spid="4100"/>
                </p:tgtEl>
              </p:cMediaNode>
            </p:audio>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12ECB63-21E2-50B1-5FBE-F82EE452CFD7}"/>
              </a:ext>
            </a:extLst>
          </p:cNvPr>
          <p:cNvSpPr>
            <a:spLocks noGrp="1" noChangeArrowheads="1"/>
          </p:cNvSpPr>
          <p:nvPr>
            <p:ph type="title"/>
          </p:nvPr>
        </p:nvSpPr>
        <p:spPr/>
        <p:txBody>
          <a:bodyPr/>
          <a:lstStyle/>
          <a:p>
            <a:r>
              <a:rPr lang="en-GB" altLang="en-US"/>
              <a:t>Simon</a:t>
            </a:r>
          </a:p>
        </p:txBody>
      </p:sp>
      <p:sp>
        <p:nvSpPr>
          <p:cNvPr id="5123" name="Rectangle 3">
            <a:extLst>
              <a:ext uri="{FF2B5EF4-FFF2-40B4-BE49-F238E27FC236}">
                <a16:creationId xmlns:a16="http://schemas.microsoft.com/office/drawing/2014/main" id="{AA9D3CA8-374E-0F5D-02EF-E99CAD58419C}"/>
              </a:ext>
            </a:extLst>
          </p:cNvPr>
          <p:cNvSpPr>
            <a:spLocks noGrp="1" noChangeArrowheads="1"/>
          </p:cNvSpPr>
          <p:nvPr>
            <p:ph type="body" sz="half" idx="1"/>
          </p:nvPr>
        </p:nvSpPr>
        <p:spPr>
          <a:xfrm>
            <a:off x="539750" y="1196975"/>
            <a:ext cx="8135938" cy="4824413"/>
          </a:xfrm>
        </p:spPr>
        <p:txBody>
          <a:bodyPr/>
          <a:lstStyle/>
          <a:p>
            <a:pPr>
              <a:lnSpc>
                <a:spcPct val="80000"/>
              </a:lnSpc>
            </a:pPr>
            <a:r>
              <a:rPr lang="en-GB" altLang="en-US" sz="2200"/>
              <a:t>From the very beginning we can get a strong feeling for the type of character that he is.</a:t>
            </a:r>
          </a:p>
          <a:p>
            <a:pPr lvl="1">
              <a:lnSpc>
                <a:spcPct val="80000"/>
              </a:lnSpc>
            </a:pPr>
            <a:r>
              <a:rPr lang="en-GB" altLang="en-US" sz="2000"/>
              <a:t>He is kind natured , he helps the littluns get fruit (p51)</a:t>
            </a:r>
          </a:p>
          <a:p>
            <a:pPr lvl="1">
              <a:lnSpc>
                <a:spcPct val="80000"/>
              </a:lnSpc>
            </a:pPr>
            <a:r>
              <a:rPr lang="en-GB" altLang="en-US" sz="2000"/>
              <a:t>He has a powerful understanding of the fears which the boys are experiencing and appreciates that the fear is related to “mankind’s essential illness”</a:t>
            </a:r>
          </a:p>
          <a:p>
            <a:pPr>
              <a:lnSpc>
                <a:spcPct val="80000"/>
              </a:lnSpc>
            </a:pPr>
            <a:r>
              <a:rPr lang="en-GB" altLang="en-US" sz="2200"/>
              <a:t>How Simon reacts to the different situations he is placed in</a:t>
            </a:r>
          </a:p>
          <a:p>
            <a:pPr lvl="1">
              <a:lnSpc>
                <a:spcPct val="80000"/>
              </a:lnSpc>
            </a:pPr>
            <a:r>
              <a:rPr lang="en-GB" altLang="en-US" sz="2000"/>
              <a:t>He willingly volunteers to help Piggy and Ralph to build the shelters</a:t>
            </a:r>
          </a:p>
          <a:p>
            <a:pPr lvl="1">
              <a:lnSpc>
                <a:spcPct val="80000"/>
              </a:lnSpc>
            </a:pPr>
            <a:r>
              <a:rPr lang="en-GB" altLang="en-US" sz="2000"/>
              <a:t>He is physically brave. He goes by himself up the mountain</a:t>
            </a:r>
          </a:p>
          <a:p>
            <a:pPr lvl="1">
              <a:lnSpc>
                <a:spcPct val="80000"/>
              </a:lnSpc>
            </a:pPr>
            <a:r>
              <a:rPr lang="en-GB" altLang="en-US" sz="2000"/>
              <a:t>He accompanies Jack and Ralph in their Expedition into the jungle and alone he tries to find the real source of the boys fears because he know that if they can deal with these fears then they may be able to survive</a:t>
            </a:r>
          </a:p>
          <a:p>
            <a:pPr lvl="1">
              <a:lnSpc>
                <a:spcPct val="80000"/>
              </a:lnSpc>
            </a:pPr>
            <a:endParaRPr lang="en-GB" altLang="en-US" sz="2000"/>
          </a:p>
        </p:txBody>
      </p:sp>
      <p:pic>
        <p:nvPicPr>
          <p:cNvPr id="5124" name="Picture 4">
            <a:hlinkClick r:id="" action="ppaction://media"/>
            <a:extLst>
              <a:ext uri="{FF2B5EF4-FFF2-40B4-BE49-F238E27FC236}">
                <a16:creationId xmlns:a16="http://schemas.microsoft.com/office/drawing/2014/main" id="{872BECEA-7106-3636-5306-16DCAB5B9E09}"/>
              </a:ext>
            </a:extLst>
          </p:cNvPr>
          <p:cNvPicPr>
            <a:picLocks noRot="1" noChangeAspect="1" noChangeArrowheads="1"/>
          </p:cNvPicPr>
          <p:nvPr>
            <p:ph sz="half" idx="2"/>
            <a:wavAudioFile r:embed="rId1" name="yaehruih[1].wav"/>
          </p:nvPr>
        </p:nvPicPr>
        <p:blipFill>
          <a:blip r:embed="rId4">
            <a:extLst>
              <a:ext uri="{28A0092B-C50C-407E-A947-70E740481C1C}">
                <a14:useLocalDpi xmlns:a14="http://schemas.microsoft.com/office/drawing/2010/main" val="0"/>
              </a:ext>
            </a:extLst>
          </a:blip>
          <a:srcRect/>
          <a:stretch>
            <a:fillRect/>
          </a:stretch>
        </p:blipFill>
        <p:spPr>
          <a:xfrm>
            <a:off x="9612313" y="549275"/>
            <a:ext cx="304800" cy="30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5124"/>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32"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animEffect transition="in" filter="box(out)">
                                      <p:cBhvr>
                                        <p:cTn id="11" dur="2000"/>
                                        <p:tgtEl>
                                          <p:spTgt spid="51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 calcmode="lin" valueType="num">
                                      <p:cBhvr additive="base">
                                        <p:cTn id="16"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6" fill="hold" nodeType="click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 calcmode="lin" valueType="num">
                                      <p:cBhvr additive="base">
                                        <p:cTn id="22" dur="500"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5123">
                                            <p:txEl>
                                              <p:pRg st="2" end="2"/>
                                            </p:txEl>
                                          </p:spTgt>
                                        </p:tgtEl>
                                        <p:attrNameLst>
                                          <p:attrName>style.visibility</p:attrName>
                                        </p:attrNameLst>
                                      </p:cBhvr>
                                      <p:to>
                                        <p:strVal val="visible"/>
                                      </p:to>
                                    </p:set>
                                    <p:anim calcmode="lin" valueType="num">
                                      <p:cBhvr additive="base">
                                        <p:cTn id="26" dur="500" fill="hold"/>
                                        <p:tgtEl>
                                          <p:spTgt spid="5123">
                                            <p:txEl>
                                              <p:p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5123">
                                            <p:txEl>
                                              <p:pRg st="3" end="3"/>
                                            </p:txEl>
                                          </p:spTgt>
                                        </p:tgtEl>
                                        <p:attrNameLst>
                                          <p:attrName>style.visibility</p:attrName>
                                        </p:attrNameLst>
                                      </p:cBhvr>
                                      <p:to>
                                        <p:strVal val="visible"/>
                                      </p:to>
                                    </p:set>
                                    <p:anim calcmode="lin" valueType="num">
                                      <p:cBhvr additive="base">
                                        <p:cTn id="32"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3" fill="hold" nodeType="clickEffect">
                                  <p:stCondLst>
                                    <p:cond delay="0"/>
                                  </p:stCondLst>
                                  <p:childTnLst>
                                    <p:set>
                                      <p:cBhvr>
                                        <p:cTn id="37" dur="1" fill="hold">
                                          <p:stCondLst>
                                            <p:cond delay="0"/>
                                          </p:stCondLst>
                                        </p:cTn>
                                        <p:tgtEl>
                                          <p:spTgt spid="5123">
                                            <p:txEl>
                                              <p:pRg st="4" end="4"/>
                                            </p:txEl>
                                          </p:spTgt>
                                        </p:tgtEl>
                                        <p:attrNameLst>
                                          <p:attrName>style.visibility</p:attrName>
                                        </p:attrNameLst>
                                      </p:cBhvr>
                                      <p:to>
                                        <p:strVal val="visible"/>
                                      </p:to>
                                    </p:set>
                                    <p:anim calcmode="lin" valueType="num">
                                      <p:cBhvr additive="base">
                                        <p:cTn id="38" dur="500" fill="hold"/>
                                        <p:tgtEl>
                                          <p:spTgt spid="5123">
                                            <p:txEl>
                                              <p:pRg st="4" end="4"/>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5123">
                                            <p:txEl>
                                              <p:pRg st="4" end="4"/>
                                            </p:txEl>
                                          </p:spTgt>
                                        </p:tgtEl>
                                        <p:attrNameLst>
                                          <p:attrName>ppt_y</p:attrName>
                                        </p:attrNameLst>
                                      </p:cBhvr>
                                      <p:tavLst>
                                        <p:tav tm="0">
                                          <p:val>
                                            <p:strVal val="0-#ppt_h/2"/>
                                          </p:val>
                                        </p:tav>
                                        <p:tav tm="100000">
                                          <p:val>
                                            <p:strVal val="#ppt_y"/>
                                          </p:val>
                                        </p:tav>
                                      </p:tavLst>
                                    </p:anim>
                                  </p:childTnLst>
                                </p:cTn>
                              </p:par>
                              <p:par>
                                <p:cTn id="40" presetID="2" presetClass="entr" presetSubtype="3" fill="hold" nodeType="withEffect">
                                  <p:stCondLst>
                                    <p:cond delay="0"/>
                                  </p:stCondLst>
                                  <p:childTnLst>
                                    <p:set>
                                      <p:cBhvr>
                                        <p:cTn id="41" dur="1" fill="hold">
                                          <p:stCondLst>
                                            <p:cond delay="0"/>
                                          </p:stCondLst>
                                        </p:cTn>
                                        <p:tgtEl>
                                          <p:spTgt spid="5123">
                                            <p:txEl>
                                              <p:pRg st="5" end="5"/>
                                            </p:txEl>
                                          </p:spTgt>
                                        </p:tgtEl>
                                        <p:attrNameLst>
                                          <p:attrName>style.visibility</p:attrName>
                                        </p:attrNameLst>
                                      </p:cBhvr>
                                      <p:to>
                                        <p:strVal val="visible"/>
                                      </p:to>
                                    </p:set>
                                    <p:anim calcmode="lin" valueType="num">
                                      <p:cBhvr additive="base">
                                        <p:cTn id="42" dur="500" fill="hold"/>
                                        <p:tgtEl>
                                          <p:spTgt spid="512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5123">
                                            <p:txEl>
                                              <p:pRg st="5" end="5"/>
                                            </p:txEl>
                                          </p:spTgt>
                                        </p:tgtEl>
                                        <p:attrNameLst>
                                          <p:attrName>ppt_y</p:attrName>
                                        </p:attrNameLst>
                                      </p:cBhvr>
                                      <p:tavLst>
                                        <p:tav tm="0">
                                          <p:val>
                                            <p:strVal val="0-#ppt_h/2"/>
                                          </p:val>
                                        </p:tav>
                                        <p:tav tm="100000">
                                          <p:val>
                                            <p:strVal val="#ppt_y"/>
                                          </p:val>
                                        </p:tav>
                                      </p:tavLst>
                                    </p:anim>
                                  </p:childTnLst>
                                </p:cTn>
                              </p:par>
                              <p:par>
                                <p:cTn id="44" presetID="2" presetClass="entr" presetSubtype="3" fill="hold" nodeType="withEffect">
                                  <p:stCondLst>
                                    <p:cond delay="0"/>
                                  </p:stCondLst>
                                  <p:childTnLst>
                                    <p:set>
                                      <p:cBhvr>
                                        <p:cTn id="45" dur="1" fill="hold">
                                          <p:stCondLst>
                                            <p:cond delay="0"/>
                                          </p:stCondLst>
                                        </p:cTn>
                                        <p:tgtEl>
                                          <p:spTgt spid="5123">
                                            <p:txEl>
                                              <p:pRg st="6" end="6"/>
                                            </p:txEl>
                                          </p:spTgt>
                                        </p:tgtEl>
                                        <p:attrNameLst>
                                          <p:attrName>style.visibility</p:attrName>
                                        </p:attrNameLst>
                                      </p:cBhvr>
                                      <p:to>
                                        <p:strVal val="visible"/>
                                      </p:to>
                                    </p:set>
                                    <p:anim calcmode="lin" valueType="num">
                                      <p:cBhvr additive="base">
                                        <p:cTn id="46" dur="500" fill="hold"/>
                                        <p:tgtEl>
                                          <p:spTgt spid="5123">
                                            <p:txEl>
                                              <p:pRg st="6" end="6"/>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512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48" fill="hold" display="0">
                  <p:stCondLst>
                    <p:cond delay="indefinite"/>
                  </p:stCondLst>
                  <p:endCondLst>
                    <p:cond evt="onPrev" delay="0">
                      <p:tgtEl>
                        <p:sldTgt/>
                      </p:tgtEl>
                    </p:cond>
                    <p:cond evt="onStopAudio" delay="0">
                      <p:tgtEl>
                        <p:sldTgt/>
                      </p:tgtEl>
                    </p:cond>
                  </p:endCondLst>
                </p:cTn>
                <p:tgtEl>
                  <p:spTgt spid="5124"/>
                </p:tgtEl>
              </p:cMediaNode>
            </p:audio>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154B01A-6362-C73C-16C6-05A5FB91A1B0}"/>
              </a:ext>
            </a:extLst>
          </p:cNvPr>
          <p:cNvSpPr>
            <a:spLocks noGrp="1" noChangeArrowheads="1"/>
          </p:cNvSpPr>
          <p:nvPr>
            <p:ph type="title"/>
          </p:nvPr>
        </p:nvSpPr>
        <p:spPr/>
        <p:txBody>
          <a:bodyPr/>
          <a:lstStyle/>
          <a:p>
            <a:r>
              <a:rPr lang="en-GB" altLang="en-US"/>
              <a:t>Their Likenesses</a:t>
            </a:r>
          </a:p>
        </p:txBody>
      </p:sp>
      <p:sp>
        <p:nvSpPr>
          <p:cNvPr id="6147" name="Rectangle 3">
            <a:extLst>
              <a:ext uri="{FF2B5EF4-FFF2-40B4-BE49-F238E27FC236}">
                <a16:creationId xmlns:a16="http://schemas.microsoft.com/office/drawing/2014/main" id="{6D8E4A63-5249-00E9-7910-2CED0B58CF93}"/>
              </a:ext>
            </a:extLst>
          </p:cNvPr>
          <p:cNvSpPr>
            <a:spLocks noGrp="1" noChangeArrowheads="1"/>
          </p:cNvSpPr>
          <p:nvPr>
            <p:ph type="body" sz="half" idx="1"/>
          </p:nvPr>
        </p:nvSpPr>
        <p:spPr>
          <a:xfrm>
            <a:off x="539750" y="1196975"/>
            <a:ext cx="8135938" cy="5184775"/>
          </a:xfrm>
        </p:spPr>
        <p:txBody>
          <a:bodyPr/>
          <a:lstStyle/>
          <a:p>
            <a:pPr>
              <a:lnSpc>
                <a:spcPct val="80000"/>
              </a:lnSpc>
            </a:pPr>
            <a:r>
              <a:rPr lang="en-GB" altLang="en-US" sz="1700"/>
              <a:t>Both the boys are in many ways very stereotypical, Piggy is a fat smart boy with glasses, and  Simon is intellectual yet “far away”.</a:t>
            </a:r>
          </a:p>
          <a:p>
            <a:pPr>
              <a:lnSpc>
                <a:spcPct val="80000"/>
              </a:lnSpc>
            </a:pPr>
            <a:r>
              <a:rPr lang="en-GB" altLang="en-US" sz="1700"/>
              <a:t>Both have problems, Simon with his form of epilepsy and Piggy with his asthma. </a:t>
            </a:r>
          </a:p>
          <a:p>
            <a:pPr>
              <a:lnSpc>
                <a:spcPct val="80000"/>
              </a:lnSpc>
            </a:pPr>
            <a:r>
              <a:rPr lang="en-GB" altLang="en-US" sz="1700"/>
              <a:t>Both boys are much smarter than the others,</a:t>
            </a:r>
          </a:p>
          <a:p>
            <a:pPr lvl="1">
              <a:lnSpc>
                <a:spcPct val="80000"/>
              </a:lnSpc>
            </a:pPr>
            <a:r>
              <a:rPr lang="en-GB" altLang="en-US" sz="1400"/>
              <a:t> </a:t>
            </a:r>
            <a:r>
              <a:rPr lang="en-GB" altLang="en-US" sz="1500"/>
              <a:t>Piggy is good at practical solutions to their difficulties e.g. making shelters, keeping the rescue fire going, getting organised. </a:t>
            </a:r>
          </a:p>
          <a:p>
            <a:pPr lvl="1">
              <a:lnSpc>
                <a:spcPct val="80000"/>
              </a:lnSpc>
            </a:pPr>
            <a:r>
              <a:rPr lang="en-GB" altLang="en-US" sz="1500"/>
              <a:t>Simon is good at seeing the source of the boys fears and intuitively realises that if they can come to terms with their fears they can get on with each other, survive on the island and can perhaps get back.</a:t>
            </a:r>
          </a:p>
          <a:p>
            <a:pPr>
              <a:lnSpc>
                <a:spcPct val="80000"/>
              </a:lnSpc>
            </a:pPr>
            <a:r>
              <a:rPr lang="en-GB" altLang="en-US" sz="1700"/>
              <a:t>Both boys are , to an extent, rejected by the others. Simon is called “Batty” while Piggy is called “fatty”. It does not seem strange that it is these two boys that are killed on the island.</a:t>
            </a:r>
          </a:p>
          <a:p>
            <a:pPr lvl="1">
              <a:lnSpc>
                <a:spcPct val="80000"/>
              </a:lnSpc>
            </a:pPr>
            <a:r>
              <a:rPr lang="en-GB" altLang="en-US" sz="1500"/>
              <a:t>Simon is sacrificed because he tries to give an explanation of the true nature of the beast. He tries to destroy the fear in the boys by making them realise that they are responsible for the evils on the island</a:t>
            </a:r>
          </a:p>
          <a:p>
            <a:pPr lvl="1">
              <a:lnSpc>
                <a:spcPct val="80000"/>
              </a:lnSpc>
            </a:pPr>
            <a:endParaRPr lang="en-GB" altLang="en-US" sz="1500"/>
          </a:p>
          <a:p>
            <a:pPr lvl="1">
              <a:lnSpc>
                <a:spcPct val="80000"/>
              </a:lnSpc>
            </a:pPr>
            <a:r>
              <a:rPr lang="en-GB" altLang="en-US" sz="1500"/>
              <a:t>Piggy is destroyed because he tries to act rationally and to replace the disorder and anarchy (represented by Jack and his tribe ) with order and rule.</a:t>
            </a:r>
            <a:r>
              <a:rPr lang="en-GB" altLang="en-US" sz="1400"/>
              <a:t> Piggy’s continual conflicts with Jack symbolises not only the rejection of Piggy personally but also of his ideas. He represents the voice of adult authority, order, reason; everything that Jack and his tribe wish to abolish. It is no surprise that he is associated with the hunting of pigs ”Kill the pig” “Kill Piggy!</a:t>
            </a:r>
          </a:p>
          <a:p>
            <a:pPr>
              <a:lnSpc>
                <a:spcPct val="80000"/>
              </a:lnSpc>
            </a:pPr>
            <a:endParaRPr lang="en-GB" altLang="en-US" sz="1400"/>
          </a:p>
        </p:txBody>
      </p:sp>
      <p:pic>
        <p:nvPicPr>
          <p:cNvPr id="6148" name="Picture 4">
            <a:hlinkClick r:id="" action="ppaction://media"/>
            <a:extLst>
              <a:ext uri="{FF2B5EF4-FFF2-40B4-BE49-F238E27FC236}">
                <a16:creationId xmlns:a16="http://schemas.microsoft.com/office/drawing/2014/main" id="{C53E017A-BDB5-130B-A590-F17E0374B4C3}"/>
              </a:ext>
            </a:extLst>
          </p:cNvPr>
          <p:cNvPicPr>
            <a:picLocks noRot="1" noChangeAspect="1" noChangeArrowheads="1"/>
          </p:cNvPicPr>
          <p:nvPr>
            <p:ph sz="half" idx="2"/>
            <a:wavAudioFile r:embed="rId1" name="yaehruih[1].wav"/>
          </p:nvPr>
        </p:nvPicPr>
        <p:blipFill>
          <a:blip r:embed="rId4">
            <a:extLst>
              <a:ext uri="{28A0092B-C50C-407E-A947-70E740481C1C}">
                <a14:useLocalDpi xmlns:a14="http://schemas.microsoft.com/office/drawing/2010/main" val="0"/>
              </a:ext>
            </a:extLst>
          </a:blip>
          <a:srcRect/>
          <a:stretch>
            <a:fillRect/>
          </a:stretch>
        </p:blipFill>
        <p:spPr>
          <a:xfrm>
            <a:off x="9467850" y="692150"/>
            <a:ext cx="304800" cy="30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6148"/>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blinds(horizontal)">
                                      <p:cBhvr>
                                        <p:cTn id="11" dur="500"/>
                                        <p:tgtEl>
                                          <p:spTgt spid="61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6147">
                                            <p:txEl>
                                              <p:pRg st="0" end="0"/>
                                            </p:txEl>
                                          </p:spTgt>
                                        </p:tgtEl>
                                        <p:attrNameLst>
                                          <p:attrName>style.visibility</p:attrName>
                                        </p:attrNameLst>
                                      </p:cBhvr>
                                      <p:to>
                                        <p:strVal val="visible"/>
                                      </p:to>
                                    </p:set>
                                    <p:anim calcmode="lin" valueType="num">
                                      <p:cBhvr additive="base">
                                        <p:cTn id="16"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6147">
                                            <p:txEl>
                                              <p:pRg st="1" end="1"/>
                                            </p:txEl>
                                          </p:spTgt>
                                        </p:tgtEl>
                                        <p:attrNameLst>
                                          <p:attrName>style.visibility</p:attrName>
                                        </p:attrNameLst>
                                      </p:cBhvr>
                                      <p:to>
                                        <p:strVal val="visible"/>
                                      </p:to>
                                    </p:set>
                                    <p:anim calcmode="lin" valueType="num">
                                      <p:cBhvr additive="base">
                                        <p:cTn id="22"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6147">
                                            <p:txEl>
                                              <p:pRg st="2" end="2"/>
                                            </p:txEl>
                                          </p:spTgt>
                                        </p:tgtEl>
                                        <p:attrNameLst>
                                          <p:attrName>style.visibility</p:attrName>
                                        </p:attrNameLst>
                                      </p:cBhvr>
                                      <p:to>
                                        <p:strVal val="visible"/>
                                      </p:to>
                                    </p:set>
                                    <p:anim calcmode="lin" valueType="num">
                                      <p:cBhvr additive="base">
                                        <p:cTn id="28"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6147">
                                            <p:txEl>
                                              <p:pRg st="3" end="3"/>
                                            </p:txEl>
                                          </p:spTgt>
                                        </p:tgtEl>
                                        <p:attrNameLst>
                                          <p:attrName>style.visibility</p:attrName>
                                        </p:attrNameLst>
                                      </p:cBhvr>
                                      <p:to>
                                        <p:strVal val="visible"/>
                                      </p:to>
                                    </p:set>
                                    <p:anim calcmode="lin" valueType="num">
                                      <p:cBhvr additive="base">
                                        <p:cTn id="32"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6147">
                                            <p:txEl>
                                              <p:pRg st="4" end="4"/>
                                            </p:txEl>
                                          </p:spTgt>
                                        </p:tgtEl>
                                        <p:attrNameLst>
                                          <p:attrName>style.visibility</p:attrName>
                                        </p:attrNameLst>
                                      </p:cBhvr>
                                      <p:to>
                                        <p:strVal val="visible"/>
                                      </p:to>
                                    </p:set>
                                    <p:anim calcmode="lin" valueType="num">
                                      <p:cBhvr additive="base">
                                        <p:cTn id="36"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6147">
                                            <p:txEl>
                                              <p:pRg st="5" end="5"/>
                                            </p:txEl>
                                          </p:spTgt>
                                        </p:tgtEl>
                                        <p:attrNameLst>
                                          <p:attrName>style.visibility</p:attrName>
                                        </p:attrNameLst>
                                      </p:cBhvr>
                                      <p:to>
                                        <p:strVal val="visible"/>
                                      </p:to>
                                    </p:set>
                                    <p:anim calcmode="lin" valueType="num">
                                      <p:cBhvr additive="base">
                                        <p:cTn id="42"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6147">
                                            <p:txEl>
                                              <p:pRg st="6" end="6"/>
                                            </p:txEl>
                                          </p:spTgt>
                                        </p:tgtEl>
                                        <p:attrNameLst>
                                          <p:attrName>style.visibility</p:attrName>
                                        </p:attrNameLst>
                                      </p:cBhvr>
                                      <p:to>
                                        <p:strVal val="visible"/>
                                      </p:to>
                                    </p:set>
                                    <p:anim calcmode="lin" valueType="num">
                                      <p:cBhvr additive="base">
                                        <p:cTn id="46"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6147">
                                            <p:txEl>
                                              <p:pRg st="8" end="8"/>
                                            </p:txEl>
                                          </p:spTgt>
                                        </p:tgtEl>
                                        <p:attrNameLst>
                                          <p:attrName>style.visibility</p:attrName>
                                        </p:attrNameLst>
                                      </p:cBhvr>
                                      <p:to>
                                        <p:strVal val="visible"/>
                                      </p:to>
                                    </p:set>
                                    <p:anim calcmode="lin" valueType="num">
                                      <p:cBhvr additive="base">
                                        <p:cTn id="50"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614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52" fill="hold" display="0">
                  <p:stCondLst>
                    <p:cond delay="indefinite"/>
                  </p:stCondLst>
                  <p:endCondLst>
                    <p:cond evt="onPrev" delay="0">
                      <p:tgtEl>
                        <p:sldTgt/>
                      </p:tgtEl>
                    </p:cond>
                    <p:cond evt="onStopAudio" delay="0">
                      <p:tgtEl>
                        <p:sldTgt/>
                      </p:tgtEl>
                    </p:cond>
                  </p:endCondLst>
                </p:cTn>
                <p:tgtEl>
                  <p:spTgt spid="6148"/>
                </p:tgtEl>
              </p:cMediaNode>
            </p:audio>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153879C-31A5-B5F4-EA23-326C7A763B33}"/>
              </a:ext>
            </a:extLst>
          </p:cNvPr>
          <p:cNvSpPr>
            <a:spLocks noGrp="1" noChangeArrowheads="1"/>
          </p:cNvSpPr>
          <p:nvPr>
            <p:ph type="title"/>
          </p:nvPr>
        </p:nvSpPr>
        <p:spPr/>
        <p:txBody>
          <a:bodyPr/>
          <a:lstStyle/>
          <a:p>
            <a:r>
              <a:rPr lang="en-GB" altLang="en-US"/>
              <a:t>Their Differences</a:t>
            </a:r>
          </a:p>
        </p:txBody>
      </p:sp>
      <p:sp>
        <p:nvSpPr>
          <p:cNvPr id="41987" name="Rectangle 3">
            <a:extLst>
              <a:ext uri="{FF2B5EF4-FFF2-40B4-BE49-F238E27FC236}">
                <a16:creationId xmlns:a16="http://schemas.microsoft.com/office/drawing/2014/main" id="{F641F238-26B0-D136-FEA4-704D5098D1D4}"/>
              </a:ext>
            </a:extLst>
          </p:cNvPr>
          <p:cNvSpPr>
            <a:spLocks noGrp="1" noChangeArrowheads="1"/>
          </p:cNvSpPr>
          <p:nvPr>
            <p:ph type="body" sz="half" idx="1"/>
          </p:nvPr>
        </p:nvSpPr>
        <p:spPr>
          <a:xfrm>
            <a:off x="539750" y="1196975"/>
            <a:ext cx="8064500" cy="4824413"/>
          </a:xfrm>
        </p:spPr>
        <p:txBody>
          <a:bodyPr/>
          <a:lstStyle/>
          <a:p>
            <a:r>
              <a:rPr lang="en-GB" altLang="en-US" sz="2400"/>
              <a:t>Piggy is talkative and sociable </a:t>
            </a:r>
          </a:p>
          <a:p>
            <a:r>
              <a:rPr lang="en-GB" altLang="en-US" sz="2400"/>
              <a:t>Simon is quiet and withdrawn</a:t>
            </a:r>
          </a:p>
          <a:p>
            <a:r>
              <a:rPr lang="en-GB" altLang="en-US" sz="2400"/>
              <a:t>Piggy is rather cowardly and dependant on Ralph for protection</a:t>
            </a:r>
          </a:p>
          <a:p>
            <a:r>
              <a:rPr lang="en-GB" altLang="en-US" sz="2400"/>
              <a:t>Simon is brave and fearless</a:t>
            </a:r>
          </a:p>
          <a:p>
            <a:r>
              <a:rPr lang="en-GB" altLang="en-US" sz="2400"/>
              <a:t>Piggy is very articulate </a:t>
            </a:r>
          </a:p>
          <a:p>
            <a:r>
              <a:rPr lang="en-GB" altLang="en-US" sz="2400"/>
              <a:t>Simon struggles to get his point across </a:t>
            </a:r>
          </a:p>
          <a:p>
            <a:r>
              <a:rPr lang="en-GB" altLang="en-US" sz="2400"/>
              <a:t>Piggy isn’t popular because of his appearance</a:t>
            </a:r>
          </a:p>
          <a:p>
            <a:r>
              <a:rPr lang="en-GB" altLang="en-US" sz="2400"/>
              <a:t>Simon is more accepted by the boys</a:t>
            </a:r>
            <a:r>
              <a:rPr lang="en-GB" altLang="en-US" sz="1800"/>
              <a:t>  </a:t>
            </a:r>
          </a:p>
          <a:p>
            <a:endParaRPr lang="en-GB" altLang="en-US" sz="1800"/>
          </a:p>
        </p:txBody>
      </p:sp>
      <p:pic>
        <p:nvPicPr>
          <p:cNvPr id="41988" name="Picture 4">
            <a:hlinkClick r:id="" action="ppaction://media"/>
            <a:extLst>
              <a:ext uri="{FF2B5EF4-FFF2-40B4-BE49-F238E27FC236}">
                <a16:creationId xmlns:a16="http://schemas.microsoft.com/office/drawing/2014/main" id="{4D758CB9-750C-C32C-4706-4775CDFF0D17}"/>
              </a:ext>
            </a:extLst>
          </p:cNvPr>
          <p:cNvPicPr>
            <a:picLocks noRot="1" noChangeAspect="1" noChangeArrowheads="1"/>
          </p:cNvPicPr>
          <p:nvPr>
            <p:ph sz="half" idx="2"/>
            <a:wavAudioFile r:embed="rId1" name="yaehruih[1].wav"/>
          </p:nvPr>
        </p:nvPicPr>
        <p:blipFill>
          <a:blip r:embed="rId4">
            <a:extLst>
              <a:ext uri="{28A0092B-C50C-407E-A947-70E740481C1C}">
                <a14:useLocalDpi xmlns:a14="http://schemas.microsoft.com/office/drawing/2010/main" val="0"/>
              </a:ext>
            </a:extLst>
          </a:blip>
          <a:srcRect/>
          <a:stretch>
            <a:fillRect/>
          </a:stretch>
        </p:blipFill>
        <p:spPr>
          <a:xfrm>
            <a:off x="9540875" y="549275"/>
            <a:ext cx="304800" cy="30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41988"/>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5" presetClass="entr" presetSubtype="10" fill="hold" nodeType="clickEffect">
                                  <p:stCondLst>
                                    <p:cond delay="0"/>
                                  </p:stCondLst>
                                  <p:childTnLst>
                                    <p:set>
                                      <p:cBhvr>
                                        <p:cTn id="10" dur="1" fill="hold">
                                          <p:stCondLst>
                                            <p:cond delay="0"/>
                                          </p:stCondLst>
                                        </p:cTn>
                                        <p:tgtEl>
                                          <p:spTgt spid="41986"/>
                                        </p:tgtEl>
                                        <p:attrNameLst>
                                          <p:attrName>style.visibility</p:attrName>
                                        </p:attrNameLst>
                                      </p:cBhvr>
                                      <p:to>
                                        <p:strVal val="visible"/>
                                      </p:to>
                                    </p:set>
                                    <p:animEffect transition="in" filter="checkerboard(across)">
                                      <p:cBhvr>
                                        <p:cTn id="11" dur="500"/>
                                        <p:tgtEl>
                                          <p:spTgt spid="4198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ntr" presetSubtype="16" fill="hold" nodeType="clickEffect">
                                  <p:stCondLst>
                                    <p:cond delay="0"/>
                                  </p:stCondLst>
                                  <p:childTnLst>
                                    <p:set>
                                      <p:cBhvr>
                                        <p:cTn id="15" dur="1" fill="hold">
                                          <p:stCondLst>
                                            <p:cond delay="0"/>
                                          </p:stCondLst>
                                        </p:cTn>
                                        <p:tgtEl>
                                          <p:spTgt spid="41987">
                                            <p:txEl>
                                              <p:pRg st="0" end="0"/>
                                            </p:txEl>
                                          </p:spTgt>
                                        </p:tgtEl>
                                        <p:attrNameLst>
                                          <p:attrName>style.visibility</p:attrName>
                                        </p:attrNameLst>
                                      </p:cBhvr>
                                      <p:to>
                                        <p:strVal val="visible"/>
                                      </p:to>
                                    </p:set>
                                    <p:animEffect transition="in" filter="diamond(in)">
                                      <p:cBhvr>
                                        <p:cTn id="16" dur="2000"/>
                                        <p:tgtEl>
                                          <p:spTgt spid="41987">
                                            <p:txEl>
                                              <p:pRg st="0" end="0"/>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Effect transition="in" filter="diamond(in)">
                                      <p:cBhvr>
                                        <p:cTn id="19" dur="2000"/>
                                        <p:tgtEl>
                                          <p:spTgt spid="41987">
                                            <p:txEl>
                                              <p:pRg st="1" end="1"/>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diamond(in)">
                                      <p:cBhvr>
                                        <p:cTn id="22" dur="2000"/>
                                        <p:tgtEl>
                                          <p:spTgt spid="41987">
                                            <p:txEl>
                                              <p:pRg st="3" end="3"/>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41987">
                                            <p:txEl>
                                              <p:pRg st="2" end="2"/>
                                            </p:txEl>
                                          </p:spTgt>
                                        </p:tgtEl>
                                        <p:attrNameLst>
                                          <p:attrName>style.visibility</p:attrName>
                                        </p:attrNameLst>
                                      </p:cBhvr>
                                      <p:to>
                                        <p:strVal val="visible"/>
                                      </p:to>
                                    </p:set>
                                    <p:animEffect transition="in" filter="diamond(in)">
                                      <p:cBhvr>
                                        <p:cTn id="25" dur="2000"/>
                                        <p:tgtEl>
                                          <p:spTgt spid="41987">
                                            <p:txEl>
                                              <p:pRg st="2" end="2"/>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41987">
                                            <p:txEl>
                                              <p:pRg st="4" end="4"/>
                                            </p:txEl>
                                          </p:spTgt>
                                        </p:tgtEl>
                                        <p:attrNameLst>
                                          <p:attrName>style.visibility</p:attrName>
                                        </p:attrNameLst>
                                      </p:cBhvr>
                                      <p:to>
                                        <p:strVal val="visible"/>
                                      </p:to>
                                    </p:set>
                                    <p:animEffect transition="in" filter="diamond(in)">
                                      <p:cBhvr>
                                        <p:cTn id="28" dur="2000"/>
                                        <p:tgtEl>
                                          <p:spTgt spid="41987">
                                            <p:txEl>
                                              <p:pRg st="4" end="4"/>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41987">
                                            <p:txEl>
                                              <p:pRg st="5" end="5"/>
                                            </p:txEl>
                                          </p:spTgt>
                                        </p:tgtEl>
                                        <p:attrNameLst>
                                          <p:attrName>style.visibility</p:attrName>
                                        </p:attrNameLst>
                                      </p:cBhvr>
                                      <p:to>
                                        <p:strVal val="visible"/>
                                      </p:to>
                                    </p:set>
                                    <p:animEffect transition="in" filter="diamond(in)">
                                      <p:cBhvr>
                                        <p:cTn id="31" dur="2000"/>
                                        <p:tgtEl>
                                          <p:spTgt spid="41987">
                                            <p:txEl>
                                              <p:pRg st="5" end="5"/>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41987">
                                            <p:txEl>
                                              <p:pRg st="6" end="6"/>
                                            </p:txEl>
                                          </p:spTgt>
                                        </p:tgtEl>
                                        <p:attrNameLst>
                                          <p:attrName>style.visibility</p:attrName>
                                        </p:attrNameLst>
                                      </p:cBhvr>
                                      <p:to>
                                        <p:strVal val="visible"/>
                                      </p:to>
                                    </p:set>
                                    <p:animEffect transition="in" filter="diamond(in)">
                                      <p:cBhvr>
                                        <p:cTn id="34" dur="2000"/>
                                        <p:tgtEl>
                                          <p:spTgt spid="41987">
                                            <p:txEl>
                                              <p:pRg st="6" end="6"/>
                                            </p:txEl>
                                          </p:spTgt>
                                        </p:tgtEl>
                                      </p:cBhvr>
                                    </p:animEffect>
                                  </p:childTnLst>
                                </p:cTn>
                              </p:par>
                              <p:par>
                                <p:cTn id="35" presetID="8" presetClass="entr" presetSubtype="16" fill="hold" nodeType="withEffect">
                                  <p:stCondLst>
                                    <p:cond delay="0"/>
                                  </p:stCondLst>
                                  <p:childTnLst>
                                    <p:set>
                                      <p:cBhvr>
                                        <p:cTn id="36" dur="1" fill="hold">
                                          <p:stCondLst>
                                            <p:cond delay="0"/>
                                          </p:stCondLst>
                                        </p:cTn>
                                        <p:tgtEl>
                                          <p:spTgt spid="41987">
                                            <p:txEl>
                                              <p:pRg st="7" end="7"/>
                                            </p:txEl>
                                          </p:spTgt>
                                        </p:tgtEl>
                                        <p:attrNameLst>
                                          <p:attrName>style.visibility</p:attrName>
                                        </p:attrNameLst>
                                      </p:cBhvr>
                                      <p:to>
                                        <p:strVal val="visible"/>
                                      </p:to>
                                    </p:set>
                                    <p:animEffect transition="in" filter="diamond(in)">
                                      <p:cBhvr>
                                        <p:cTn id="37" dur="2000"/>
                                        <p:tgtEl>
                                          <p:spTgt spid="419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38" fill="hold" display="0">
                  <p:stCondLst>
                    <p:cond delay="indefinite"/>
                  </p:stCondLst>
                  <p:endCondLst>
                    <p:cond evt="onPrev" delay="0">
                      <p:tgtEl>
                        <p:sldTgt/>
                      </p:tgtEl>
                    </p:cond>
                    <p:cond evt="onStopAudio" delay="0">
                      <p:tgtEl>
                        <p:sldTgt/>
                      </p:tgtEl>
                    </p:cond>
                  </p:endCondLst>
                </p:cTn>
                <p:tgtEl>
                  <p:spTgt spid="41988"/>
                </p:tgtEl>
              </p:cMediaNode>
            </p:audio>
          </p:childTnLst>
        </p:cTn>
      </p:par>
    </p:tnLst>
    <p:bldLst>
      <p:bldP spid="419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C288339-3F95-DB6C-4369-831E26D20D7C}"/>
              </a:ext>
            </a:extLst>
          </p:cNvPr>
          <p:cNvSpPr>
            <a:spLocks noGrp="1" noChangeArrowheads="1"/>
          </p:cNvSpPr>
          <p:nvPr>
            <p:ph type="title"/>
          </p:nvPr>
        </p:nvSpPr>
        <p:spPr/>
        <p:txBody>
          <a:bodyPr/>
          <a:lstStyle/>
          <a:p>
            <a:r>
              <a:rPr lang="en-GB" altLang="en-US"/>
              <a:t>The Death of Simon and Piggy</a:t>
            </a:r>
          </a:p>
        </p:txBody>
      </p:sp>
      <p:sp>
        <p:nvSpPr>
          <p:cNvPr id="43011" name="Rectangle 3">
            <a:extLst>
              <a:ext uri="{FF2B5EF4-FFF2-40B4-BE49-F238E27FC236}">
                <a16:creationId xmlns:a16="http://schemas.microsoft.com/office/drawing/2014/main" id="{CA290743-2796-0877-3D90-3F628C89D370}"/>
              </a:ext>
            </a:extLst>
          </p:cNvPr>
          <p:cNvSpPr>
            <a:spLocks noGrp="1" noChangeArrowheads="1"/>
          </p:cNvSpPr>
          <p:nvPr>
            <p:ph type="body" sz="half" idx="1"/>
          </p:nvPr>
        </p:nvSpPr>
        <p:spPr>
          <a:xfrm>
            <a:off x="539750" y="1196975"/>
            <a:ext cx="8208963" cy="5400675"/>
          </a:xfrm>
        </p:spPr>
        <p:txBody>
          <a:bodyPr/>
          <a:lstStyle/>
          <a:p>
            <a:r>
              <a:rPr lang="en-GB" altLang="en-US" sz="2400"/>
              <a:t>Both of the boys suffer horrendous deaths in the novel</a:t>
            </a:r>
          </a:p>
          <a:p>
            <a:r>
              <a:rPr lang="en-GB" altLang="en-US" sz="2400"/>
              <a:t>Simon is beaten to death by the boys in a frenzy of violence brought on by the storm and the fear of the beast and also they are caught up in a “mob mentality” where each boy hands over individual responsibility to the group for their actions. It is significant that even Ralph and Piggy join in revealing that rationality  is very tenuous and can easily slip into irrationality.</a:t>
            </a:r>
          </a:p>
        </p:txBody>
      </p:sp>
      <p:pic>
        <p:nvPicPr>
          <p:cNvPr id="43012" name="Picture 4">
            <a:hlinkClick r:id="" action="ppaction://media"/>
            <a:extLst>
              <a:ext uri="{FF2B5EF4-FFF2-40B4-BE49-F238E27FC236}">
                <a16:creationId xmlns:a16="http://schemas.microsoft.com/office/drawing/2014/main" id="{5B48B2DB-8B88-9AAC-0858-7FACB3839943}"/>
              </a:ext>
            </a:extLst>
          </p:cNvPr>
          <p:cNvPicPr>
            <a:picLocks noRot="1" noChangeAspect="1" noChangeArrowheads="1"/>
          </p:cNvPicPr>
          <p:nvPr>
            <p:ph sz="half" idx="2"/>
            <a:wavAudioFile r:embed="rId1" name="yaehruih[1].wav"/>
          </p:nvPr>
        </p:nvPicPr>
        <p:blipFill>
          <a:blip r:embed="rId4">
            <a:extLst>
              <a:ext uri="{28A0092B-C50C-407E-A947-70E740481C1C}">
                <a14:useLocalDpi xmlns:a14="http://schemas.microsoft.com/office/drawing/2010/main" val="0"/>
              </a:ext>
            </a:extLst>
          </a:blip>
          <a:srcRect/>
          <a:stretch>
            <a:fillRect/>
          </a:stretch>
        </p:blipFill>
        <p:spPr>
          <a:xfrm>
            <a:off x="9396413" y="0"/>
            <a:ext cx="304800" cy="30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43012"/>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ntr" presetSubtype="16" fill="hold" nodeType="clickEffect">
                                  <p:stCondLst>
                                    <p:cond delay="0"/>
                                  </p:stCondLst>
                                  <p:childTnLst>
                                    <p:set>
                                      <p:cBhvr>
                                        <p:cTn id="10" dur="1" fill="hold">
                                          <p:stCondLst>
                                            <p:cond delay="0"/>
                                          </p:stCondLst>
                                        </p:cTn>
                                        <p:tgtEl>
                                          <p:spTgt spid="43010"/>
                                        </p:tgtEl>
                                        <p:attrNameLst>
                                          <p:attrName>style.visibility</p:attrName>
                                        </p:attrNameLst>
                                      </p:cBhvr>
                                      <p:to>
                                        <p:strVal val="visible"/>
                                      </p:to>
                                    </p:set>
                                    <p:animEffect transition="in" filter="circle(in)">
                                      <p:cBhvr>
                                        <p:cTn id="11" dur="2000"/>
                                        <p:tgtEl>
                                          <p:spTgt spid="4301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3" presetClass="entr" presetSubtype="16" fill="hold" nodeType="clickEffect">
                                  <p:stCondLst>
                                    <p:cond delay="0"/>
                                  </p:stCondLst>
                                  <p:childTnLst>
                                    <p:set>
                                      <p:cBhvr>
                                        <p:cTn id="15" dur="1" fill="hold">
                                          <p:stCondLst>
                                            <p:cond delay="0"/>
                                          </p:stCondLst>
                                        </p:cTn>
                                        <p:tgtEl>
                                          <p:spTgt spid="43011">
                                            <p:txEl>
                                              <p:pRg st="0" end="0"/>
                                            </p:txEl>
                                          </p:spTgt>
                                        </p:tgtEl>
                                        <p:attrNameLst>
                                          <p:attrName>style.visibility</p:attrName>
                                        </p:attrNameLst>
                                      </p:cBhvr>
                                      <p:to>
                                        <p:strVal val="visible"/>
                                      </p:to>
                                    </p:set>
                                    <p:animEffect transition="in" filter="plus(in)">
                                      <p:cBhvr>
                                        <p:cTn id="16" dur="2000"/>
                                        <p:tgtEl>
                                          <p:spTgt spid="43011">
                                            <p:txEl>
                                              <p:pRg st="0" end="0"/>
                                            </p:txEl>
                                          </p:spTgt>
                                        </p:tgtEl>
                                      </p:cBhvr>
                                    </p:animEffect>
                                  </p:childTnLst>
                                </p:cTn>
                              </p:par>
                              <p:par>
                                <p:cTn id="17" presetID="13" presetClass="entr" presetSubtype="16" fill="hold" nodeType="withEffect">
                                  <p:stCondLst>
                                    <p:cond delay="0"/>
                                  </p:stCondLst>
                                  <p:childTnLst>
                                    <p:set>
                                      <p:cBhvr>
                                        <p:cTn id="18" dur="1" fill="hold">
                                          <p:stCondLst>
                                            <p:cond delay="0"/>
                                          </p:stCondLst>
                                        </p:cTn>
                                        <p:tgtEl>
                                          <p:spTgt spid="43011">
                                            <p:txEl>
                                              <p:pRg st="1" end="1"/>
                                            </p:txEl>
                                          </p:spTgt>
                                        </p:tgtEl>
                                        <p:attrNameLst>
                                          <p:attrName>style.visibility</p:attrName>
                                        </p:attrNameLst>
                                      </p:cBhvr>
                                      <p:to>
                                        <p:strVal val="visible"/>
                                      </p:to>
                                    </p:set>
                                    <p:animEffect transition="in" filter="plus(in)">
                                      <p:cBhvr>
                                        <p:cTn id="19" dur="20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20" fill="hold" display="0">
                  <p:stCondLst>
                    <p:cond delay="indefinite"/>
                  </p:stCondLst>
                  <p:endCondLst>
                    <p:cond evt="onPrev" delay="0">
                      <p:tgtEl>
                        <p:sldTgt/>
                      </p:tgtEl>
                    </p:cond>
                    <p:cond evt="onStopAudio" delay="0">
                      <p:tgtEl>
                        <p:sldTgt/>
                      </p:tgtEl>
                    </p:cond>
                  </p:endCondLst>
                </p:cTn>
                <p:tgtEl>
                  <p:spTgt spid="43012"/>
                </p:tgtEl>
              </p:cMediaNode>
            </p:audio>
          </p:childTnLst>
        </p:cTn>
      </p:par>
    </p:tnLst>
    <p:bldLst>
      <p:bldP spid="430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B2919F8-08A6-E003-41F8-E3A83669D582}"/>
              </a:ext>
            </a:extLst>
          </p:cNvPr>
          <p:cNvSpPr>
            <a:spLocks noGrp="1" noChangeArrowheads="1"/>
          </p:cNvSpPr>
          <p:nvPr>
            <p:ph type="title"/>
          </p:nvPr>
        </p:nvSpPr>
        <p:spPr/>
        <p:txBody>
          <a:bodyPr/>
          <a:lstStyle/>
          <a:p>
            <a:r>
              <a:rPr lang="en-GB" altLang="en-US"/>
              <a:t>Key Quotations</a:t>
            </a:r>
          </a:p>
        </p:txBody>
      </p:sp>
      <p:sp>
        <p:nvSpPr>
          <p:cNvPr id="44035" name="Rectangle 3">
            <a:extLst>
              <a:ext uri="{FF2B5EF4-FFF2-40B4-BE49-F238E27FC236}">
                <a16:creationId xmlns:a16="http://schemas.microsoft.com/office/drawing/2014/main" id="{902D59DB-642B-256B-8F09-F711260534CA}"/>
              </a:ext>
            </a:extLst>
          </p:cNvPr>
          <p:cNvSpPr>
            <a:spLocks noGrp="1" noChangeArrowheads="1"/>
          </p:cNvSpPr>
          <p:nvPr>
            <p:ph type="body" sz="half" idx="1"/>
          </p:nvPr>
        </p:nvSpPr>
        <p:spPr>
          <a:xfrm>
            <a:off x="539750" y="1196975"/>
            <a:ext cx="8208963" cy="5256213"/>
          </a:xfrm>
        </p:spPr>
        <p:txBody>
          <a:bodyPr/>
          <a:lstStyle/>
          <a:p>
            <a:pPr>
              <a:lnSpc>
                <a:spcPct val="90000"/>
              </a:lnSpc>
            </a:pPr>
            <a:r>
              <a:rPr lang="en-GB" altLang="en-US" sz="2800"/>
              <a:t>Quotations relating to Simon</a:t>
            </a:r>
          </a:p>
          <a:p>
            <a:pPr lvl="1">
              <a:lnSpc>
                <a:spcPct val="90000"/>
              </a:lnSpc>
            </a:pPr>
            <a:r>
              <a:rPr lang="en-GB" altLang="en-US" sz="2400"/>
              <a:t>“Simon found (for the littluns) the fruit they could not reach”</a:t>
            </a:r>
          </a:p>
          <a:p>
            <a:pPr lvl="1">
              <a:lnSpc>
                <a:spcPct val="90000"/>
              </a:lnSpc>
            </a:pPr>
            <a:r>
              <a:rPr lang="en-GB" altLang="en-US" sz="2400"/>
              <a:t>What I mean is….Maybe it’s only us’ … Simon became in articulate in his efforts to express mankind's essential illness”</a:t>
            </a:r>
          </a:p>
          <a:p>
            <a:pPr lvl="1">
              <a:lnSpc>
                <a:spcPct val="90000"/>
              </a:lnSpc>
            </a:pPr>
            <a:r>
              <a:rPr lang="en-GB" altLang="en-US" sz="2400"/>
              <a:t>“However Simon thought of the Beast, there rose before his inward sight the picture of a human at once heroic and sick”</a:t>
            </a:r>
          </a:p>
          <a:p>
            <a:pPr lvl="1">
              <a:lnSpc>
                <a:spcPct val="90000"/>
              </a:lnSpc>
            </a:pPr>
            <a:r>
              <a:rPr lang="en-GB" altLang="en-US" sz="2400"/>
              <a:t>“There isn't anyone to help you. Only me. And I’m the Beast….</a:t>
            </a:r>
          </a:p>
          <a:p>
            <a:pPr lvl="1">
              <a:lnSpc>
                <a:spcPct val="90000"/>
              </a:lnSpc>
            </a:pPr>
            <a:r>
              <a:rPr lang="en-GB" altLang="en-US" sz="2400"/>
              <a:t>“The beast was harmless and horrible; and the news must reach the others as soon as possible”</a:t>
            </a:r>
          </a:p>
          <a:p>
            <a:pPr lvl="1">
              <a:lnSpc>
                <a:spcPct val="90000"/>
              </a:lnSpc>
              <a:buFontTx/>
              <a:buNone/>
            </a:pPr>
            <a:endParaRPr lang="en-GB" altLang="en-US" sz="2400"/>
          </a:p>
          <a:p>
            <a:pPr lvl="1">
              <a:lnSpc>
                <a:spcPct val="90000"/>
              </a:lnSpc>
            </a:pPr>
            <a:endParaRPr lang="en-GB" altLang="en-US" sz="2000"/>
          </a:p>
          <a:p>
            <a:pPr>
              <a:lnSpc>
                <a:spcPct val="90000"/>
              </a:lnSpc>
            </a:pPr>
            <a:endParaRPr lang="en-GB" altLang="en-US" sz="2400"/>
          </a:p>
        </p:txBody>
      </p:sp>
      <p:pic>
        <p:nvPicPr>
          <p:cNvPr id="44036" name="Picture 4">
            <a:hlinkClick r:id="" action="ppaction://media"/>
            <a:extLst>
              <a:ext uri="{FF2B5EF4-FFF2-40B4-BE49-F238E27FC236}">
                <a16:creationId xmlns:a16="http://schemas.microsoft.com/office/drawing/2014/main" id="{9A14EE6F-BECA-1C43-E07C-B6BEBF7F57E9}"/>
              </a:ext>
            </a:extLst>
          </p:cNvPr>
          <p:cNvPicPr>
            <a:picLocks noRot="1" noChangeAspect="1" noChangeArrowheads="1"/>
          </p:cNvPicPr>
          <p:nvPr>
            <p:ph sz="half" idx="2"/>
            <a:wavAudioFile r:embed="rId1" name="yaehruih[1].wav"/>
          </p:nvPr>
        </p:nvPicPr>
        <p:blipFill>
          <a:blip r:embed="rId4">
            <a:extLst>
              <a:ext uri="{28A0092B-C50C-407E-A947-70E740481C1C}">
                <a14:useLocalDpi xmlns:a14="http://schemas.microsoft.com/office/drawing/2010/main" val="0"/>
              </a:ext>
            </a:extLst>
          </a:blip>
          <a:srcRect/>
          <a:stretch>
            <a:fillRect/>
          </a:stretch>
        </p:blipFill>
        <p:spPr>
          <a:xfrm>
            <a:off x="9467850" y="549275"/>
            <a:ext cx="304800" cy="30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44036"/>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9" fill="hold" nodeType="clickEffect">
                                  <p:stCondLst>
                                    <p:cond delay="0"/>
                                  </p:stCondLst>
                                  <p:childTnLst>
                                    <p:set>
                                      <p:cBhvr>
                                        <p:cTn id="10" dur="1" fill="hold">
                                          <p:stCondLst>
                                            <p:cond delay="0"/>
                                          </p:stCondLst>
                                        </p:cTn>
                                        <p:tgtEl>
                                          <p:spTgt spid="44034"/>
                                        </p:tgtEl>
                                        <p:attrNameLst>
                                          <p:attrName>style.visibility</p:attrName>
                                        </p:attrNameLst>
                                      </p:cBhvr>
                                      <p:to>
                                        <p:strVal val="visible"/>
                                      </p:to>
                                    </p:set>
                                    <p:anim calcmode="lin" valueType="num">
                                      <p:cBhvr additive="base">
                                        <p:cTn id="11" dur="500" fill="hold"/>
                                        <p:tgtEl>
                                          <p:spTgt spid="44034"/>
                                        </p:tgtEl>
                                        <p:attrNameLst>
                                          <p:attrName>ppt_x</p:attrName>
                                        </p:attrNameLst>
                                      </p:cBhvr>
                                      <p:tavLst>
                                        <p:tav tm="0">
                                          <p:val>
                                            <p:strVal val="0-#ppt_w/2"/>
                                          </p:val>
                                        </p:tav>
                                        <p:tav tm="100000">
                                          <p:val>
                                            <p:strVal val="#ppt_x"/>
                                          </p:val>
                                        </p:tav>
                                      </p:tavLst>
                                    </p:anim>
                                    <p:anim calcmode="lin" valueType="num">
                                      <p:cBhvr additive="base">
                                        <p:cTn id="12" dur="500" fill="hold"/>
                                        <p:tgtEl>
                                          <p:spTgt spid="44034"/>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44035">
                                            <p:txEl>
                                              <p:pRg st="0" end="0"/>
                                            </p:txEl>
                                          </p:spTgt>
                                        </p:tgtEl>
                                        <p:attrNameLst>
                                          <p:attrName>style.visibility</p:attrName>
                                        </p:attrNameLst>
                                      </p:cBhvr>
                                      <p:to>
                                        <p:strVal val="visible"/>
                                      </p:to>
                                    </p:set>
                                    <p:anim calcmode="lin" valueType="num">
                                      <p:cBhvr additive="base">
                                        <p:cTn id="1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44035">
                                            <p:txEl>
                                              <p:pRg st="1" end="1"/>
                                            </p:txEl>
                                          </p:spTgt>
                                        </p:tgtEl>
                                        <p:attrNameLst>
                                          <p:attrName>style.visibility</p:attrName>
                                        </p:attrNameLst>
                                      </p:cBhvr>
                                      <p:to>
                                        <p:strVal val="visible"/>
                                      </p:to>
                                    </p:set>
                                    <p:anim calcmode="lin" valueType="num">
                                      <p:cBhvr additive="base">
                                        <p:cTn id="23"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44035">
                                            <p:txEl>
                                              <p:pRg st="2" end="2"/>
                                            </p:txEl>
                                          </p:spTgt>
                                        </p:tgtEl>
                                        <p:attrNameLst>
                                          <p:attrName>style.visibility</p:attrName>
                                        </p:attrNameLst>
                                      </p:cBhvr>
                                      <p:to>
                                        <p:strVal val="visible"/>
                                      </p:to>
                                    </p:set>
                                    <p:anim calcmode="lin" valueType="num">
                                      <p:cBhvr additive="base">
                                        <p:cTn id="29"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44035">
                                            <p:txEl>
                                              <p:pRg st="3" end="3"/>
                                            </p:txEl>
                                          </p:spTgt>
                                        </p:tgtEl>
                                        <p:attrNameLst>
                                          <p:attrName>style.visibility</p:attrName>
                                        </p:attrNameLst>
                                      </p:cBhvr>
                                      <p:to>
                                        <p:strVal val="visible"/>
                                      </p:to>
                                    </p:set>
                                    <p:anim calcmode="lin" valueType="num">
                                      <p:cBhvr additive="base">
                                        <p:cTn id="35"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44035">
                                            <p:txEl>
                                              <p:pRg st="4" end="4"/>
                                            </p:txEl>
                                          </p:spTgt>
                                        </p:tgtEl>
                                        <p:attrNameLst>
                                          <p:attrName>style.visibility</p:attrName>
                                        </p:attrNameLst>
                                      </p:cBhvr>
                                      <p:to>
                                        <p:strVal val="visible"/>
                                      </p:to>
                                    </p:set>
                                    <p:anim calcmode="lin" valueType="num">
                                      <p:cBhvr additive="base">
                                        <p:cTn id="41"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44035">
                                            <p:txEl>
                                              <p:pRg st="5" end="5"/>
                                            </p:txEl>
                                          </p:spTgt>
                                        </p:tgtEl>
                                        <p:attrNameLst>
                                          <p:attrName>style.visibility</p:attrName>
                                        </p:attrNameLst>
                                      </p:cBhvr>
                                      <p:to>
                                        <p:strVal val="visible"/>
                                      </p:to>
                                    </p:set>
                                    <p:anim calcmode="lin" valueType="num">
                                      <p:cBhvr additive="base">
                                        <p:cTn id="47" dur="5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40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49" fill="hold" display="0">
                  <p:stCondLst>
                    <p:cond delay="indefinite"/>
                  </p:stCondLst>
                  <p:endCondLst>
                    <p:cond evt="onPrev" delay="0">
                      <p:tgtEl>
                        <p:sldTgt/>
                      </p:tgtEl>
                    </p:cond>
                    <p:cond evt="onStopAudio" delay="0">
                      <p:tgtEl>
                        <p:sldTgt/>
                      </p:tgtEl>
                    </p:cond>
                  </p:endCondLst>
                </p:cTn>
                <p:tgtEl>
                  <p:spTgt spid="44036"/>
                </p:tgtEl>
              </p:cMediaNode>
            </p:audio>
          </p:childTnLst>
        </p:cTn>
      </p:par>
    </p:tnLst>
    <p:bldLst>
      <p:bldP spid="440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EEE2FA57-1F40-A80A-B926-33040D254698}"/>
              </a:ext>
            </a:extLst>
          </p:cNvPr>
          <p:cNvSpPr>
            <a:spLocks noGrp="1" noChangeArrowheads="1"/>
          </p:cNvSpPr>
          <p:nvPr>
            <p:ph type="title"/>
          </p:nvPr>
        </p:nvSpPr>
        <p:spPr/>
        <p:txBody>
          <a:bodyPr/>
          <a:lstStyle/>
          <a:p>
            <a:r>
              <a:rPr lang="en-GB" altLang="en-US"/>
              <a:t>Key Quotations</a:t>
            </a:r>
          </a:p>
        </p:txBody>
      </p:sp>
      <p:sp>
        <p:nvSpPr>
          <p:cNvPr id="45059" name="Rectangle 3">
            <a:extLst>
              <a:ext uri="{FF2B5EF4-FFF2-40B4-BE49-F238E27FC236}">
                <a16:creationId xmlns:a16="http://schemas.microsoft.com/office/drawing/2014/main" id="{83457481-5E99-1BD6-499A-78B54648469D}"/>
              </a:ext>
            </a:extLst>
          </p:cNvPr>
          <p:cNvSpPr>
            <a:spLocks noGrp="1" noChangeArrowheads="1"/>
          </p:cNvSpPr>
          <p:nvPr>
            <p:ph type="body" sz="half" idx="1"/>
          </p:nvPr>
        </p:nvSpPr>
        <p:spPr>
          <a:xfrm>
            <a:off x="539750" y="1196975"/>
            <a:ext cx="8280400" cy="5327650"/>
          </a:xfrm>
        </p:spPr>
        <p:txBody>
          <a:bodyPr/>
          <a:lstStyle/>
          <a:p>
            <a:r>
              <a:rPr lang="en-GB" altLang="en-US" sz="2400"/>
              <a:t>Quotations relating to Piggy</a:t>
            </a:r>
          </a:p>
          <a:p>
            <a:pPr lvl="1"/>
            <a:r>
              <a:rPr lang="en-GB" altLang="en-US" sz="2000"/>
              <a:t>“they used to call me Piggy”</a:t>
            </a:r>
          </a:p>
          <a:p>
            <a:pPr lvl="1"/>
            <a:r>
              <a:rPr lang="en-GB" altLang="en-US" sz="2000"/>
              <a:t>“For a moment the boys were a closed circuit of sympathy with Piggy on the outside…”</a:t>
            </a:r>
          </a:p>
          <a:p>
            <a:pPr lvl="1"/>
            <a:r>
              <a:rPr lang="en-GB" altLang="en-US" sz="2000"/>
              <a:t>“ Piggy for all his ludicrous body, had brains….”</a:t>
            </a:r>
          </a:p>
          <a:p>
            <a:pPr lvl="1"/>
            <a:r>
              <a:rPr lang="en-GB" altLang="en-US" sz="2000"/>
              <a:t>“Life …is scientific …I know there isn’t no beast…but I know there isn’t no fear either… Unless we get frightened of people”</a:t>
            </a:r>
          </a:p>
          <a:p>
            <a:pPr lvl="1"/>
            <a:r>
              <a:rPr lang="en-GB" altLang="en-US" sz="2000"/>
              <a:t>“ Which is better- to be a pack of painted niggers like you are, or to be sensible like Ralph is…Which is better – to have laws and agree, or to hunt and kill?”</a:t>
            </a:r>
          </a:p>
          <a:p>
            <a:pPr lvl="1"/>
            <a:r>
              <a:rPr lang="en-GB" altLang="en-US" sz="2000"/>
              <a:t>“You’re a beast and a swine and a bloody, bloody thief”</a:t>
            </a:r>
          </a:p>
          <a:p>
            <a:pPr lvl="1"/>
            <a:r>
              <a:rPr lang="en-GB" altLang="en-US" sz="2000"/>
              <a:t>“the rock struck Piggy a glancing blow, from chin to knee; the conch exploded into a thousand white fragments and ceased to exist”</a:t>
            </a:r>
          </a:p>
          <a:p>
            <a:pPr lvl="1"/>
            <a:r>
              <a:rPr lang="en-GB" altLang="en-US" sz="2000"/>
              <a:t>“Piggy's arms and legs twitched a bit like a pig after it has been killed”</a:t>
            </a:r>
          </a:p>
          <a:p>
            <a:endParaRPr lang="en-GB" altLang="en-US" sz="2000"/>
          </a:p>
        </p:txBody>
      </p:sp>
      <p:pic>
        <p:nvPicPr>
          <p:cNvPr id="45067" name="Picture 11">
            <a:hlinkClick r:id="" action="ppaction://media"/>
            <a:extLst>
              <a:ext uri="{FF2B5EF4-FFF2-40B4-BE49-F238E27FC236}">
                <a16:creationId xmlns:a16="http://schemas.microsoft.com/office/drawing/2014/main" id="{6C745FC8-EBCA-62C6-9A36-0CBE7F31E321}"/>
              </a:ext>
            </a:extLst>
          </p:cNvPr>
          <p:cNvPicPr>
            <a:picLocks noRot="1" noChangeAspect="1" noChangeArrowheads="1"/>
          </p:cNvPicPr>
          <p:nvPr>
            <p:ph sz="half" idx="2"/>
            <a:wavAudioFile r:embed="rId1" name="yaehruih[1].wav"/>
          </p:nvPr>
        </p:nvPicPr>
        <p:blipFill>
          <a:blip r:embed="rId5">
            <a:extLst>
              <a:ext uri="{28A0092B-C50C-407E-A947-70E740481C1C}">
                <a14:useLocalDpi xmlns:a14="http://schemas.microsoft.com/office/drawing/2010/main" val="0"/>
              </a:ext>
            </a:extLst>
          </a:blip>
          <a:srcRect/>
          <a:stretch>
            <a:fillRect/>
          </a:stretch>
        </p:blipFill>
        <p:spPr>
          <a:xfrm>
            <a:off x="9467850" y="333375"/>
            <a:ext cx="304800" cy="30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sndAc>
      <p:stSnd>
        <p:snd r:embed="rId4"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45067"/>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12" fill="hold" nodeType="clickEffect">
                                  <p:stCondLst>
                                    <p:cond delay="0"/>
                                  </p:stCondLst>
                                  <p:childTnLst>
                                    <p:set>
                                      <p:cBhvr>
                                        <p:cTn id="10" dur="1" fill="hold">
                                          <p:stCondLst>
                                            <p:cond delay="0"/>
                                          </p:stCondLst>
                                        </p:cTn>
                                        <p:tgtEl>
                                          <p:spTgt spid="45058"/>
                                        </p:tgtEl>
                                        <p:attrNameLst>
                                          <p:attrName>style.visibility</p:attrName>
                                        </p:attrNameLst>
                                      </p:cBhvr>
                                      <p:to>
                                        <p:strVal val="visible"/>
                                      </p:to>
                                    </p:set>
                                    <p:anim calcmode="lin" valueType="num">
                                      <p:cBhvr additive="base">
                                        <p:cTn id="11" dur="500" fill="hold"/>
                                        <p:tgtEl>
                                          <p:spTgt spid="45058"/>
                                        </p:tgtEl>
                                        <p:attrNameLst>
                                          <p:attrName>ppt_x</p:attrName>
                                        </p:attrNameLst>
                                      </p:cBhvr>
                                      <p:tavLst>
                                        <p:tav tm="0">
                                          <p:val>
                                            <p:strVal val="0-#ppt_w/2"/>
                                          </p:val>
                                        </p:tav>
                                        <p:tav tm="100000">
                                          <p:val>
                                            <p:strVal val="#ppt_x"/>
                                          </p:val>
                                        </p:tav>
                                      </p:tavLst>
                                    </p:anim>
                                    <p:anim calcmode="lin" valueType="num">
                                      <p:cBhvr additive="base">
                                        <p:cTn id="12"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5059">
                                            <p:txEl>
                                              <p:pRg st="0" end="0"/>
                                            </p:txEl>
                                          </p:spTgt>
                                        </p:tgtEl>
                                        <p:attrNameLst>
                                          <p:attrName>style.visibility</p:attrName>
                                        </p:attrNameLst>
                                      </p:cBhvr>
                                      <p:to>
                                        <p:strVal val="visible"/>
                                      </p:to>
                                    </p:set>
                                    <p:animEffect transition="in" filter="box(in)">
                                      <p:cBhvr>
                                        <p:cTn id="17" dur="500"/>
                                        <p:tgtEl>
                                          <p:spTgt spid="4505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45059">
                                            <p:txEl>
                                              <p:pRg st="1" end="1"/>
                                            </p:txEl>
                                          </p:spTgt>
                                        </p:tgtEl>
                                        <p:attrNameLst>
                                          <p:attrName>style.visibility</p:attrName>
                                        </p:attrNameLst>
                                      </p:cBhvr>
                                      <p:to>
                                        <p:strVal val="visible"/>
                                      </p:to>
                                    </p:set>
                                    <p:anim calcmode="lin" valueType="num">
                                      <p:cBhvr additive="base">
                                        <p:cTn id="22"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45059">
                                            <p:txEl>
                                              <p:pRg st="2" end="2"/>
                                            </p:txEl>
                                          </p:spTgt>
                                        </p:tgtEl>
                                        <p:attrNameLst>
                                          <p:attrName>style.visibility</p:attrName>
                                        </p:attrNameLst>
                                      </p:cBhvr>
                                      <p:to>
                                        <p:strVal val="visible"/>
                                      </p:to>
                                    </p:set>
                                    <p:anim calcmode="lin" valueType="num">
                                      <p:cBhvr additive="base">
                                        <p:cTn id="28"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45059">
                                            <p:txEl>
                                              <p:pRg st="3" end="3"/>
                                            </p:txEl>
                                          </p:spTgt>
                                        </p:tgtEl>
                                        <p:attrNameLst>
                                          <p:attrName>style.visibility</p:attrName>
                                        </p:attrNameLst>
                                      </p:cBhvr>
                                      <p:to>
                                        <p:strVal val="visible"/>
                                      </p:to>
                                    </p:set>
                                    <p:anim calcmode="lin" valueType="num">
                                      <p:cBhvr additive="base">
                                        <p:cTn id="34"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45059">
                                            <p:txEl>
                                              <p:pRg st="4" end="4"/>
                                            </p:txEl>
                                          </p:spTgt>
                                        </p:tgtEl>
                                        <p:attrNameLst>
                                          <p:attrName>style.visibility</p:attrName>
                                        </p:attrNameLst>
                                      </p:cBhvr>
                                      <p:to>
                                        <p:strVal val="visible"/>
                                      </p:to>
                                    </p:set>
                                    <p:anim calcmode="lin" valueType="num">
                                      <p:cBhvr additive="base">
                                        <p:cTn id="40"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45059">
                                            <p:txEl>
                                              <p:pRg st="5" end="5"/>
                                            </p:txEl>
                                          </p:spTgt>
                                        </p:tgtEl>
                                        <p:attrNameLst>
                                          <p:attrName>style.visibility</p:attrName>
                                        </p:attrNameLst>
                                      </p:cBhvr>
                                      <p:to>
                                        <p:strVal val="visible"/>
                                      </p:to>
                                    </p:set>
                                    <p:anim calcmode="lin" valueType="num">
                                      <p:cBhvr additive="base">
                                        <p:cTn id="46" dur="500" fill="hold"/>
                                        <p:tgtEl>
                                          <p:spTgt spid="45059">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50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45059">
                                            <p:txEl>
                                              <p:pRg st="6" end="6"/>
                                            </p:txEl>
                                          </p:spTgt>
                                        </p:tgtEl>
                                        <p:attrNameLst>
                                          <p:attrName>style.visibility</p:attrName>
                                        </p:attrNameLst>
                                      </p:cBhvr>
                                      <p:to>
                                        <p:strVal val="visible"/>
                                      </p:to>
                                    </p:set>
                                    <p:anim calcmode="lin" valueType="num">
                                      <p:cBhvr additive="base">
                                        <p:cTn id="52" dur="500" fill="hold"/>
                                        <p:tgtEl>
                                          <p:spTgt spid="45059">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450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45059">
                                            <p:txEl>
                                              <p:pRg st="7" end="7"/>
                                            </p:txEl>
                                          </p:spTgt>
                                        </p:tgtEl>
                                        <p:attrNameLst>
                                          <p:attrName>style.visibility</p:attrName>
                                        </p:attrNameLst>
                                      </p:cBhvr>
                                      <p:to>
                                        <p:strVal val="visible"/>
                                      </p:to>
                                    </p:set>
                                    <p:anim calcmode="lin" valueType="num">
                                      <p:cBhvr additive="base">
                                        <p:cTn id="58" dur="500" fill="hold"/>
                                        <p:tgtEl>
                                          <p:spTgt spid="45059">
                                            <p:txEl>
                                              <p:pRg st="7" end="7"/>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450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45059">
                                            <p:txEl>
                                              <p:pRg st="8" end="8"/>
                                            </p:txEl>
                                          </p:spTgt>
                                        </p:tgtEl>
                                        <p:attrNameLst>
                                          <p:attrName>style.visibility</p:attrName>
                                        </p:attrNameLst>
                                      </p:cBhvr>
                                      <p:to>
                                        <p:strVal val="visible"/>
                                      </p:to>
                                    </p:set>
                                    <p:anim calcmode="lin" valueType="num">
                                      <p:cBhvr additive="base">
                                        <p:cTn id="64" dur="500" fill="hold"/>
                                        <p:tgtEl>
                                          <p:spTgt spid="45059">
                                            <p:txEl>
                                              <p:pRg st="8" end="8"/>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4505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100000" numSld="13">
                <p:cTn id="66" fill="hold" display="0">
                  <p:stCondLst>
                    <p:cond delay="indefinite"/>
                  </p:stCondLst>
                  <p:endCondLst>
                    <p:cond evt="onPrev" delay="0">
                      <p:tgtEl>
                        <p:sldTgt/>
                      </p:tgtEl>
                    </p:cond>
                    <p:cond evt="onStopAudio" delay="0">
                      <p:tgtEl>
                        <p:sldTgt/>
                      </p:tgtEl>
                    </p:cond>
                  </p:endCondLst>
                </p:cTn>
                <p:tgtEl>
                  <p:spTgt spid="45067"/>
                </p:tgtEl>
              </p:cMediaNode>
            </p:audio>
          </p:childTnLst>
        </p:cTn>
      </p:par>
    </p:tnLst>
    <p:bldLst>
      <p:bldP spid="45058" grpId="1"/>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Tempus Sans IT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270</TotalTime>
  <Words>1100</Words>
  <Application>Microsoft Office PowerPoint</Application>
  <PresentationFormat>On-screen Show (4:3)</PresentationFormat>
  <Paragraphs>86</Paragraphs>
  <Slides>10</Slides>
  <Notes>10</Notes>
  <HiddenSlides>0</HiddenSlides>
  <MMClips>9</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Tempus Sans ITC</vt:lpstr>
      <vt:lpstr>Wingdings</vt:lpstr>
      <vt:lpstr>Mountain Top</vt:lpstr>
      <vt:lpstr>Lord of the Flies</vt:lpstr>
      <vt:lpstr>Question</vt:lpstr>
      <vt:lpstr>Piggy</vt:lpstr>
      <vt:lpstr>Simon</vt:lpstr>
      <vt:lpstr>Their Likenesses</vt:lpstr>
      <vt:lpstr>Their Differences</vt:lpstr>
      <vt:lpstr>The Death of Simon and Piggy</vt:lpstr>
      <vt:lpstr>Key Quotations</vt:lpstr>
      <vt:lpstr>Key Quotations</vt:lpstr>
      <vt:lpstr>PowerPoint Presentation</vt:lpstr>
    </vt:vector>
  </TitlesOfParts>
  <Company>RM Network: Build 12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dc:title>
  <dc:creator>jduffy495</dc:creator>
  <cp:lastModifiedBy>Nayan GRIFFITHS</cp:lastModifiedBy>
  <cp:revision>18</cp:revision>
  <dcterms:created xsi:type="dcterms:W3CDTF">2004-03-25T15:13:05Z</dcterms:created>
  <dcterms:modified xsi:type="dcterms:W3CDTF">2023-03-21T14:23:27Z</dcterms:modified>
</cp:coreProperties>
</file>